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16" r:id="rId1"/>
    <p:sldMasterId id="2147483820" r:id="rId2"/>
    <p:sldMasterId id="2147483824" r:id="rId3"/>
    <p:sldMasterId id="2147483915" r:id="rId4"/>
    <p:sldMasterId id="2147483927" r:id="rId5"/>
  </p:sldMasterIdLst>
  <p:notesMasterIdLst>
    <p:notesMasterId r:id="rId16"/>
  </p:notesMasterIdLst>
  <p:handoutMasterIdLst>
    <p:handoutMasterId r:id="rId17"/>
  </p:handoutMasterIdLst>
  <p:sldIdLst>
    <p:sldId id="586" r:id="rId6"/>
    <p:sldId id="587" r:id="rId7"/>
    <p:sldId id="588" r:id="rId8"/>
    <p:sldId id="589" r:id="rId9"/>
    <p:sldId id="590" r:id="rId10"/>
    <p:sldId id="591" r:id="rId11"/>
    <p:sldId id="592" r:id="rId12"/>
    <p:sldId id="593" r:id="rId13"/>
    <p:sldId id="594" r:id="rId14"/>
    <p:sldId id="595" r:id="rId15"/>
  </p:sldIdLst>
  <p:sldSz cx="9144000" cy="5143500" type="screen16x9"/>
  <p:notesSz cx="9939338" cy="6807200"/>
  <p:embeddedFontLst>
    <p:embeddedFont>
      <p:font typeface="標楷體" panose="03000509000000000000" pitchFamily="65" charset="-120"/>
      <p:regular r:id="rId18"/>
    </p:embeddedFont>
    <p:embeddedFont>
      <p:font typeface="微軟正黑體" panose="020B0604030504040204" pitchFamily="34" charset="-12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imSun" panose="02010600030101010101" pitchFamily="2" charset="-122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Garamond" panose="02020404030301010803" pitchFamily="18" charset="0"/>
      <p:regular r:id="rId28"/>
      <p:bold r:id="rId29"/>
      <p:italic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629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2690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69016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5379" algn="l" rtl="0" eaLnBrk="0" fontAlgn="base" hangingPunct="0">
      <a:spcBef>
        <a:spcPct val="0"/>
      </a:spcBef>
      <a:spcAft>
        <a:spcPct val="0"/>
      </a:spcAft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1668" algn="l" defTabSz="912690" rtl="0" eaLnBrk="1" latinLnBrk="0" hangingPunct="1"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37958" algn="l" defTabSz="912690" rtl="0" eaLnBrk="1" latinLnBrk="0" hangingPunct="1"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194324" algn="l" defTabSz="912690" rtl="0" eaLnBrk="1" latinLnBrk="0" hangingPunct="1"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0670" algn="l" defTabSz="912690" rtl="0" eaLnBrk="1" latinLnBrk="0" hangingPunct="1">
      <a:defRPr 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FFFF99"/>
    <a:srgbClr val="258993"/>
    <a:srgbClr val="37BFCD"/>
    <a:srgbClr val="9FE9FB"/>
    <a:srgbClr val="81E7CC"/>
    <a:srgbClr val="0000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4660"/>
  </p:normalViewPr>
  <p:slideViewPr>
    <p:cSldViewPr>
      <p:cViewPr>
        <p:scale>
          <a:sx n="50" d="100"/>
          <a:sy n="50" d="100"/>
        </p:scale>
        <p:origin x="-2544" y="-12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5975" cy="3403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1068" y="0"/>
            <a:ext cx="4305975" cy="3403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98B33-6973-4B10-BA12-BC0F11323603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65777"/>
            <a:ext cx="4305975" cy="3403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1068" y="6465777"/>
            <a:ext cx="4305975" cy="3403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26F32-D126-40F4-B1EF-63B84CBC32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81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頁首版面配置區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4305975" cy="34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421" tIns="47210" rIns="94421" bIns="47210" numCol="1" anchor="t" anchorCtr="0" compatLnSpc="1">
            <a:prstTxWarp prst="textNoShape">
              <a:avLst/>
            </a:prstTxWarp>
          </a:bodyPr>
          <a:lstStyle>
            <a:lvl1pPr defTabSz="944563" eaLnBrk="1" hangingPunct="1">
              <a:buFont typeface="Arial" panose="020B0604020202020204" pitchFamily="34" charset="0"/>
              <a:buNone/>
              <a:defRPr sz="1200" i="0">
                <a:effectLst/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051" name="日期版面配置區 2"/>
          <p:cNvSpPr>
            <a:spLocks noGrp="1" noChangeArrowheads="1"/>
          </p:cNvSpPr>
          <p:nvPr>
            <p:ph type="dt" idx="1"/>
          </p:nvPr>
        </p:nvSpPr>
        <p:spPr bwMode="auto">
          <a:xfrm>
            <a:off x="5631068" y="0"/>
            <a:ext cx="4305975" cy="34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421" tIns="47210" rIns="94421" bIns="47210" numCol="1" anchor="t" anchorCtr="0" compatLnSpc="1">
            <a:prstTxWarp prst="textNoShape">
              <a:avLst/>
            </a:prstTxWarp>
          </a:bodyPr>
          <a:lstStyle>
            <a:lvl1pPr algn="r" defTabSz="944563" eaLnBrk="1" hangingPunct="1">
              <a:buFont typeface="Arial" panose="020B0604020202020204" pitchFamily="34" charset="0"/>
              <a:buNone/>
              <a:defRPr sz="1200" i="0">
                <a:effectLst/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4E73282F-A6A3-4D8A-9AEF-809237EBAC25}" type="datetimeFigureOut">
              <a:rPr lang="zh-TW" altLang="en-US"/>
              <a:pPr>
                <a:defRPr/>
              </a:pPr>
              <a:t>2017/11/8</a:t>
            </a:fld>
            <a:endParaRPr lang="en-US"/>
          </a:p>
        </p:txBody>
      </p:sp>
      <p:sp>
        <p:nvSpPr>
          <p:cNvPr id="47108" name="投影片圖像版面配置區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2703513" y="511175"/>
            <a:ext cx="4532312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53" name="備忘稿版面配置區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4394" y="3232888"/>
            <a:ext cx="7950552" cy="306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421" tIns="47210" rIns="94421" bIns="4721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2054" name="頁尾版面配置區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465777"/>
            <a:ext cx="4305975" cy="34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421" tIns="47210" rIns="94421" bIns="47210" numCol="1" anchor="b" anchorCtr="0" compatLnSpc="1">
            <a:prstTxWarp prst="textNoShape">
              <a:avLst/>
            </a:prstTxWarp>
          </a:bodyPr>
          <a:lstStyle>
            <a:lvl1pPr defTabSz="944563" eaLnBrk="1" hangingPunct="1">
              <a:buFont typeface="Arial" panose="020B0604020202020204" pitchFamily="34" charset="0"/>
              <a:buNone/>
              <a:defRPr sz="1200" i="0">
                <a:effectLst/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2055" name="投影片編號版面配置區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1068" y="6465777"/>
            <a:ext cx="4305975" cy="34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4421" tIns="47210" rIns="94421" bIns="47210" numCol="1" anchor="b" anchorCtr="0" compatLnSpc="1">
            <a:prstTxWarp prst="textNoShape">
              <a:avLst/>
            </a:prstTxWarp>
          </a:bodyPr>
          <a:lstStyle>
            <a:lvl1pPr algn="r" defTabSz="944563" eaLnBrk="1" hangingPunct="1">
              <a:buFont typeface="Arial" pitchFamily="34" charset="0"/>
              <a:buNone/>
              <a:defRPr sz="1200" i="0">
                <a:latin typeface="Garamond" pitchFamily="18" charset="0"/>
              </a:defRPr>
            </a:lvl1pPr>
          </a:lstStyle>
          <a:p>
            <a:pPr>
              <a:defRPr/>
            </a:pPr>
            <a:fld id="{7E6C86B8-10FF-449E-A80A-9D91FF4B7E85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565210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1pPr>
    <a:lvl2pPr marL="4562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2pPr>
    <a:lvl3pPr marL="9126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3pPr>
    <a:lvl4pPr marL="13690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4pPr>
    <a:lvl5pPr marL="182537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新細明體" panose="02020500000000000000" pitchFamily="18" charset="-120"/>
        <a:cs typeface="+mn-cs"/>
      </a:defRPr>
    </a:lvl5pPr>
    <a:lvl6pPr marL="2281668" algn="l" defTabSz="9126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958" algn="l" defTabSz="9126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324" algn="l" defTabSz="9126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670" algn="l" defTabSz="9126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ea typeface="新細明體" pitchFamily="18" charset="-12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fld id="{56B75572-0E12-4DCE-84B9-59D324F95A80}" type="slidenum">
              <a:rPr kumimoji="0" lang="en-US">
                <a:solidFill>
                  <a:srgbClr val="000000"/>
                </a:solidFill>
                <a:latin typeface="Calibri" pitchFamily="34" charset="0"/>
              </a:rPr>
              <a:pPr eaLnBrk="1" hangingPunct="1"/>
              <a:t>1</a:t>
            </a:fld>
            <a:endParaRPr kumimoji="0"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901700"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901700"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901700"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901700"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BBC7CFCF-581F-42C5-9862-7AEBB664D4D7}" type="slidenum">
              <a:rPr kumimoji="0" lang="zh-TW" altLang="en-US">
                <a:solidFill>
                  <a:srgbClr val="000000"/>
                </a:solidFill>
                <a:latin typeface="Arial" charset="0"/>
              </a:rPr>
              <a:pPr/>
              <a:t>6</a:t>
            </a:fld>
            <a:endParaRPr kumimoji="0" lang="en-US" altLang="zh-TW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TW" altLang="en-US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defTabSz="901700"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defTabSz="901700"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defTabSz="901700"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defTabSz="901700"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fld id="{CDDEC523-70ED-4909-AEA7-FA21BF2E0532}" type="slidenum">
              <a:rPr kumimoji="0" lang="zh-TW" altLang="en-US">
                <a:solidFill>
                  <a:srgbClr val="000000"/>
                </a:solidFill>
                <a:latin typeface="Arial" charset="0"/>
              </a:rPr>
              <a:pPr/>
              <a:t>7</a:t>
            </a:fld>
            <a:endParaRPr kumimoji="0" lang="en-US" altLang="zh-TW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zh-TW" altLang="en-US" smtClean="0">
              <a:ea typeface="新細明體" pitchFamily="18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472" tIns="34289" rIns="68472" bIns="34289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472" tIns="34289" rIns="68472" bIns="34289"/>
          <a:lstStyle>
            <a:lvl1pPr marL="0" indent="0" algn="ctr">
              <a:buNone/>
              <a:defRPr sz="1800"/>
            </a:lvl1pPr>
            <a:lvl2pPr marL="342254" indent="0" algn="ctr">
              <a:buNone/>
              <a:defRPr sz="1500"/>
            </a:lvl2pPr>
            <a:lvl3pPr marL="684576" indent="0" algn="ctr">
              <a:buNone/>
              <a:defRPr sz="1400"/>
            </a:lvl3pPr>
            <a:lvl4pPr marL="1026864" indent="0" algn="ctr">
              <a:buNone/>
              <a:defRPr sz="1200"/>
            </a:lvl4pPr>
            <a:lvl5pPr marL="1369152" indent="0" algn="ctr">
              <a:buNone/>
              <a:defRPr sz="1200"/>
            </a:lvl5pPr>
            <a:lvl6pPr marL="1711475" indent="0" algn="ctr">
              <a:buNone/>
              <a:defRPr sz="1200"/>
            </a:lvl6pPr>
            <a:lvl7pPr marL="2053727" indent="0" algn="ctr">
              <a:buNone/>
              <a:defRPr sz="1200"/>
            </a:lvl7pPr>
            <a:lvl8pPr marL="2395980" indent="0" algn="ctr">
              <a:buNone/>
              <a:defRPr sz="1200"/>
            </a:lvl8pPr>
            <a:lvl9pPr marL="2738234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0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20" tIns="34289" rIns="68520" bIns="34289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20" tIns="34289" rIns="68520" bIns="34289"/>
          <a:lstStyle>
            <a:lvl1pPr marL="0" indent="0" algn="ctr">
              <a:buNone/>
              <a:defRPr sz="1800"/>
            </a:lvl1pPr>
            <a:lvl2pPr marL="342542" indent="0" algn="ctr">
              <a:buNone/>
              <a:defRPr sz="1500"/>
            </a:lvl2pPr>
            <a:lvl3pPr marL="685120" indent="0" algn="ctr">
              <a:buNone/>
              <a:defRPr sz="1400"/>
            </a:lvl3pPr>
            <a:lvl4pPr marL="1027680" indent="0" algn="ctr">
              <a:buNone/>
              <a:defRPr sz="1200"/>
            </a:lvl4pPr>
            <a:lvl5pPr marL="1370240" indent="0" algn="ctr">
              <a:buNone/>
              <a:defRPr sz="1200"/>
            </a:lvl5pPr>
            <a:lvl6pPr marL="1712819" indent="0" algn="ctr">
              <a:buNone/>
              <a:defRPr sz="1200"/>
            </a:lvl6pPr>
            <a:lvl7pPr marL="2055359" indent="0" algn="ctr">
              <a:buNone/>
              <a:defRPr sz="1200"/>
            </a:lvl7pPr>
            <a:lvl8pPr marL="2397900" indent="0" algn="ctr">
              <a:buNone/>
              <a:defRPr sz="1200"/>
            </a:lvl8pPr>
            <a:lvl9pPr marL="2740442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ECDD6BA6-602E-324D-9C3F-31AB4F674F86}" type="datetimeFigureOut">
              <a:rPr lang="en-US" i="0"/>
              <a:pPr eaLnBrk="1" hangingPunct="1">
                <a:defRPr/>
              </a:pPr>
              <a:t>11/8/2017</a:t>
            </a:fld>
            <a:endParaRPr lang="en-US" i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E97C78B5-C3EB-4874-924E-680D131E81A1}" type="slidenum">
              <a:rPr lang="en-US" i="0"/>
              <a:pPr eaLnBrk="1" hangingPunct="1"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1969169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0" tIns="34289" rIns="68520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20" tIns="34289" rIns="68520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ECDD6BA6-602E-324D-9C3F-31AB4F674F86}" type="datetimeFigureOut">
              <a:rPr lang="en-US" i="0"/>
              <a:pPr eaLnBrk="1" hangingPunct="1">
                <a:defRPr/>
              </a:pPr>
              <a:t>11/8/2017</a:t>
            </a:fld>
            <a:endParaRPr lang="en-US" i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E71ED3CB-52B6-4437-B3B6-6BF27E7D46AD}" type="slidenum">
              <a:rPr lang="en-US" i="0"/>
              <a:pPr eaLnBrk="1" hangingPunct="1"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515868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4"/>
            <a:ext cx="7886700" cy="2139553"/>
          </a:xfrm>
          <a:prstGeom prst="rect">
            <a:avLst/>
          </a:prstGeom>
        </p:spPr>
        <p:txBody>
          <a:bodyPr lIns="68520" tIns="34289" rIns="68520" bIns="34289"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520" tIns="34289" rIns="68520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1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6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8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3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4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ECDD6BA6-602E-324D-9C3F-31AB4F674F86}" type="datetimeFigureOut">
              <a:rPr lang="en-US" i="0"/>
              <a:pPr eaLnBrk="1" hangingPunct="1">
                <a:defRPr/>
              </a:pPr>
              <a:t>11/8/2017</a:t>
            </a:fld>
            <a:endParaRPr lang="en-US" i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574888E7-D057-4266-A35F-D35CB4AD5B4B}" type="slidenum">
              <a:rPr lang="en-US" i="0"/>
              <a:pPr eaLnBrk="1" hangingPunct="1"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533625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0" tIns="34289" rIns="68520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20" tIns="34289" rIns="68520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20" tIns="34289" rIns="68520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ECDD6BA6-602E-324D-9C3F-31AB4F674F86}" type="datetimeFigureOut">
              <a:rPr lang="en-US" i="0"/>
              <a:pPr eaLnBrk="1" hangingPunct="1">
                <a:defRPr/>
              </a:pPr>
              <a:t>11/8/2017</a:t>
            </a:fld>
            <a:endParaRPr lang="en-US" i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5B579A25-83E7-4871-84BD-1669FA062878}" type="slidenum">
              <a:rPr lang="en-US" i="0"/>
              <a:pPr eaLnBrk="1" hangingPunct="1"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0364496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20" tIns="34289" rIns="68520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20" tIns="34289" rIns="68520" bIns="34289" anchor="b"/>
          <a:lstStyle>
            <a:lvl1pPr marL="0" indent="0">
              <a:buNone/>
              <a:defRPr sz="1800" b="1"/>
            </a:lvl1pPr>
            <a:lvl2pPr marL="342542" indent="0">
              <a:buNone/>
              <a:defRPr sz="1500" b="1"/>
            </a:lvl2pPr>
            <a:lvl3pPr marL="685120" indent="0">
              <a:buNone/>
              <a:defRPr sz="1400" b="1"/>
            </a:lvl3pPr>
            <a:lvl4pPr marL="1027680" indent="0">
              <a:buNone/>
              <a:defRPr sz="1200" b="1"/>
            </a:lvl4pPr>
            <a:lvl5pPr marL="1370240" indent="0">
              <a:buNone/>
              <a:defRPr sz="1200" b="1"/>
            </a:lvl5pPr>
            <a:lvl6pPr marL="1712819" indent="0">
              <a:buNone/>
              <a:defRPr sz="1200" b="1"/>
            </a:lvl6pPr>
            <a:lvl7pPr marL="2055359" indent="0">
              <a:buNone/>
              <a:defRPr sz="1200" b="1"/>
            </a:lvl7pPr>
            <a:lvl8pPr marL="2397900" indent="0">
              <a:buNone/>
              <a:defRPr sz="1200" b="1"/>
            </a:lvl8pPr>
            <a:lvl9pPr marL="274044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20" tIns="34289" rIns="68520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20" tIns="34289" rIns="68520" bIns="34289" anchor="b"/>
          <a:lstStyle>
            <a:lvl1pPr marL="0" indent="0">
              <a:buNone/>
              <a:defRPr sz="1800" b="1"/>
            </a:lvl1pPr>
            <a:lvl2pPr marL="342542" indent="0">
              <a:buNone/>
              <a:defRPr sz="1500" b="1"/>
            </a:lvl2pPr>
            <a:lvl3pPr marL="685120" indent="0">
              <a:buNone/>
              <a:defRPr sz="1400" b="1"/>
            </a:lvl3pPr>
            <a:lvl4pPr marL="1027680" indent="0">
              <a:buNone/>
              <a:defRPr sz="1200" b="1"/>
            </a:lvl4pPr>
            <a:lvl5pPr marL="1370240" indent="0">
              <a:buNone/>
              <a:defRPr sz="1200" b="1"/>
            </a:lvl5pPr>
            <a:lvl6pPr marL="1712819" indent="0">
              <a:buNone/>
              <a:defRPr sz="1200" b="1"/>
            </a:lvl6pPr>
            <a:lvl7pPr marL="2055359" indent="0">
              <a:buNone/>
              <a:defRPr sz="1200" b="1"/>
            </a:lvl7pPr>
            <a:lvl8pPr marL="2397900" indent="0">
              <a:buNone/>
              <a:defRPr sz="1200" b="1"/>
            </a:lvl8pPr>
            <a:lvl9pPr marL="274044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20" tIns="34289" rIns="68520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ECDD6BA6-602E-324D-9C3F-31AB4F674F86}" type="datetimeFigureOut">
              <a:rPr lang="en-US" i="0"/>
              <a:pPr eaLnBrk="1" hangingPunct="1">
                <a:defRPr/>
              </a:pPr>
              <a:t>11/8/2017</a:t>
            </a:fld>
            <a:endParaRPr lang="en-US" i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07A3BF16-48D4-4DF6-AB1D-383ED2CCCDA7}" type="slidenum">
              <a:rPr lang="en-US" i="0"/>
              <a:pPr eaLnBrk="1" hangingPunct="1"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683895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0" tIns="34289" rIns="68520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ECDD6BA6-602E-324D-9C3F-31AB4F674F86}" type="datetimeFigureOut">
              <a:rPr lang="en-US" i="0"/>
              <a:pPr eaLnBrk="1" hangingPunct="1">
                <a:defRPr/>
              </a:pPr>
              <a:t>11/8/2017</a:t>
            </a:fld>
            <a:endParaRPr lang="en-US" i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5E3BC77C-4517-42FC-BA61-5B1924490C18}" type="slidenum">
              <a:rPr lang="en-US" i="0"/>
              <a:pPr eaLnBrk="1" hangingPunct="1"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145114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ECDD6BA6-602E-324D-9C3F-31AB4F674F86}" type="datetimeFigureOut">
              <a:rPr lang="en-US" i="0"/>
              <a:pPr eaLnBrk="1" hangingPunct="1">
                <a:defRPr/>
              </a:pPr>
              <a:t>11/8/2017</a:t>
            </a:fld>
            <a:endParaRPr lang="en-US" i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1E37D056-8513-4CA8-B268-E4425ED7BBC1}" type="slidenum">
              <a:rPr lang="en-US" i="0"/>
              <a:pPr eaLnBrk="1" hangingPunct="1"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4280691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20" tIns="34289" rIns="68520" bIns="34289"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9"/>
            <a:ext cx="4629150" cy="3655219"/>
          </a:xfrm>
          <a:prstGeom prst="rect">
            <a:avLst/>
          </a:prstGeom>
        </p:spPr>
        <p:txBody>
          <a:bodyPr lIns="68520" tIns="34289" rIns="68520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20" tIns="34289" rIns="68520" bIns="34289"/>
          <a:lstStyle>
            <a:lvl1pPr marL="0" indent="0">
              <a:buNone/>
              <a:defRPr sz="1200"/>
            </a:lvl1pPr>
            <a:lvl2pPr marL="342542" indent="0">
              <a:buNone/>
              <a:defRPr sz="1100"/>
            </a:lvl2pPr>
            <a:lvl3pPr marL="685120" indent="0">
              <a:buNone/>
              <a:defRPr sz="900"/>
            </a:lvl3pPr>
            <a:lvl4pPr marL="1027680" indent="0">
              <a:buNone/>
              <a:defRPr sz="800"/>
            </a:lvl4pPr>
            <a:lvl5pPr marL="1370240" indent="0">
              <a:buNone/>
              <a:defRPr sz="800"/>
            </a:lvl5pPr>
            <a:lvl6pPr marL="1712819" indent="0">
              <a:buNone/>
              <a:defRPr sz="800"/>
            </a:lvl6pPr>
            <a:lvl7pPr marL="2055359" indent="0">
              <a:buNone/>
              <a:defRPr sz="800"/>
            </a:lvl7pPr>
            <a:lvl8pPr marL="2397900" indent="0">
              <a:buNone/>
              <a:defRPr sz="800"/>
            </a:lvl8pPr>
            <a:lvl9pPr marL="274044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ECDD6BA6-602E-324D-9C3F-31AB4F674F86}" type="datetimeFigureOut">
              <a:rPr lang="en-US" i="0"/>
              <a:pPr eaLnBrk="1" hangingPunct="1">
                <a:defRPr/>
              </a:pPr>
              <a:t>11/8/2017</a:t>
            </a:fld>
            <a:endParaRPr lang="en-US" i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212D5F98-D8C8-4B1E-A32C-ECCDC8232888}" type="slidenum">
              <a:rPr lang="en-US" i="0"/>
              <a:pPr eaLnBrk="1" hangingPunct="1"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1595279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20" tIns="34289" rIns="68520" bIns="34289"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09"/>
            <a:ext cx="4629150" cy="3655219"/>
          </a:xfrm>
          <a:prstGeom prst="rect">
            <a:avLst/>
          </a:prstGeom>
        </p:spPr>
        <p:txBody>
          <a:bodyPr lIns="68520" tIns="34289" rIns="68520" bIns="34289"/>
          <a:lstStyle>
            <a:lvl1pPr marL="0" indent="0">
              <a:buNone/>
              <a:defRPr sz="2400"/>
            </a:lvl1pPr>
            <a:lvl2pPr marL="342542" indent="0">
              <a:buNone/>
              <a:defRPr sz="2100"/>
            </a:lvl2pPr>
            <a:lvl3pPr marL="685120" indent="0">
              <a:buNone/>
              <a:defRPr sz="1800"/>
            </a:lvl3pPr>
            <a:lvl4pPr marL="1027680" indent="0">
              <a:buNone/>
              <a:defRPr sz="1500"/>
            </a:lvl4pPr>
            <a:lvl5pPr marL="1370240" indent="0">
              <a:buNone/>
              <a:defRPr sz="1500"/>
            </a:lvl5pPr>
            <a:lvl6pPr marL="1712819" indent="0">
              <a:buNone/>
              <a:defRPr sz="1500"/>
            </a:lvl6pPr>
            <a:lvl7pPr marL="2055359" indent="0">
              <a:buNone/>
              <a:defRPr sz="1500"/>
            </a:lvl7pPr>
            <a:lvl8pPr marL="2397900" indent="0">
              <a:buNone/>
              <a:defRPr sz="1500"/>
            </a:lvl8pPr>
            <a:lvl9pPr marL="2740442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20" tIns="34289" rIns="68520" bIns="34289"/>
          <a:lstStyle>
            <a:lvl1pPr marL="0" indent="0">
              <a:buNone/>
              <a:defRPr sz="1200"/>
            </a:lvl1pPr>
            <a:lvl2pPr marL="342542" indent="0">
              <a:buNone/>
              <a:defRPr sz="1100"/>
            </a:lvl2pPr>
            <a:lvl3pPr marL="685120" indent="0">
              <a:buNone/>
              <a:defRPr sz="900"/>
            </a:lvl3pPr>
            <a:lvl4pPr marL="1027680" indent="0">
              <a:buNone/>
              <a:defRPr sz="800"/>
            </a:lvl4pPr>
            <a:lvl5pPr marL="1370240" indent="0">
              <a:buNone/>
              <a:defRPr sz="800"/>
            </a:lvl5pPr>
            <a:lvl6pPr marL="1712819" indent="0">
              <a:buNone/>
              <a:defRPr sz="800"/>
            </a:lvl6pPr>
            <a:lvl7pPr marL="2055359" indent="0">
              <a:buNone/>
              <a:defRPr sz="800"/>
            </a:lvl7pPr>
            <a:lvl8pPr marL="2397900" indent="0">
              <a:buNone/>
              <a:defRPr sz="800"/>
            </a:lvl8pPr>
            <a:lvl9pPr marL="2740442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ECDD6BA6-602E-324D-9C3F-31AB4F674F86}" type="datetimeFigureOut">
              <a:rPr lang="en-US" i="0"/>
              <a:pPr eaLnBrk="1" hangingPunct="1">
                <a:defRPr/>
              </a:pPr>
              <a:t>11/8/2017</a:t>
            </a:fld>
            <a:endParaRPr lang="en-US" i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E266DA80-292F-41B9-9DCB-9C22A7044D50}" type="slidenum">
              <a:rPr lang="en-US" i="0"/>
              <a:pPr eaLnBrk="1" hangingPunct="1"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214367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20" tIns="34289" rIns="68520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20" tIns="34289" rIns="68520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ECDD6BA6-602E-324D-9C3F-31AB4F674F86}" type="datetimeFigureOut">
              <a:rPr lang="en-US" i="0"/>
              <a:pPr eaLnBrk="1" hangingPunct="1">
                <a:defRPr/>
              </a:pPr>
              <a:t>11/8/2017</a:t>
            </a:fld>
            <a:endParaRPr lang="en-US" i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3EC0AC0D-2157-491E-B2C6-9E604A98EB39}" type="slidenum">
              <a:rPr lang="en-US" i="0"/>
              <a:pPr eaLnBrk="1" hangingPunct="1"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319718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72" tIns="34289" rIns="68472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472" tIns="34289" rIns="68472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00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84"/>
            <a:ext cx="1971675" cy="4358879"/>
          </a:xfrm>
          <a:prstGeom prst="rect">
            <a:avLst/>
          </a:prstGeom>
        </p:spPr>
        <p:txBody>
          <a:bodyPr vert="eaVert" lIns="68520" tIns="34289" rIns="68520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84"/>
            <a:ext cx="5800725" cy="4358879"/>
          </a:xfrm>
          <a:prstGeom prst="rect">
            <a:avLst/>
          </a:prstGeom>
        </p:spPr>
        <p:txBody>
          <a:bodyPr vert="eaVert" lIns="68520" tIns="34289" rIns="68520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ECDD6BA6-602E-324D-9C3F-31AB4F674F86}" type="datetimeFigureOut">
              <a:rPr lang="en-US" i="0"/>
              <a:pPr eaLnBrk="1" hangingPunct="1">
                <a:defRPr/>
              </a:pPr>
              <a:t>11/8/2017</a:t>
            </a:fld>
            <a:endParaRPr lang="en-US" i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 dirty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20" tIns="34289" rIns="68520" bIns="34289"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solidFill>
                  <a:prstClr val="black"/>
                </a:solidFill>
                <a:latin typeface="Calibri"/>
                <a:ea typeface="+mn-ea"/>
              </a:defRPr>
            </a:lvl1pPr>
          </a:lstStyle>
          <a:p>
            <a:pPr eaLnBrk="1" hangingPunct="1">
              <a:defRPr/>
            </a:pPr>
            <a:fld id="{236FF218-E09F-47DE-8B90-71F9FDF8CFED}" type="slidenum">
              <a:rPr lang="en-US" i="0"/>
              <a:pPr eaLnBrk="1" hangingPunct="1">
                <a:defRPr/>
              </a:pPr>
              <a:t>‹#›</a:t>
            </a:fld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7289770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25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5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28E10479-3ED2-48E8-BD70-054C8F326EB0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D88387CE-A83E-42EE-B33D-586A64524A0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5843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7FECEE1A-D937-4760-BC13-F80E45BC850A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2D4331AE-3798-4C61-AB92-3CD683041F4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29275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38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2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793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5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2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586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8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1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294658FA-8697-480C-82FC-4DD4367D98E0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E701C3E3-E577-4C37-84D9-ECB2DC98F0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4794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9C83EA6B-5591-42E4-8FE1-F8BE45DEB065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181142AD-12BE-4BA1-9601-2197196072B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105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8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32" indent="0">
              <a:buNone/>
              <a:defRPr sz="1500" b="1"/>
            </a:lvl2pPr>
            <a:lvl3pPr marL="685290" indent="0">
              <a:buNone/>
              <a:defRPr sz="1400" b="1"/>
            </a:lvl3pPr>
            <a:lvl4pPr marL="1027935" indent="0">
              <a:buNone/>
              <a:defRPr sz="1200" b="1"/>
            </a:lvl4pPr>
            <a:lvl5pPr marL="1370580" indent="0">
              <a:buNone/>
              <a:defRPr sz="1200" b="1"/>
            </a:lvl5pPr>
            <a:lvl6pPr marL="1713239" indent="0">
              <a:buNone/>
              <a:defRPr sz="1200" b="1"/>
            </a:lvl6pPr>
            <a:lvl7pPr marL="2055869" indent="0">
              <a:buNone/>
              <a:defRPr sz="1200" b="1"/>
            </a:lvl7pPr>
            <a:lvl8pPr marL="2398500" indent="0">
              <a:buNone/>
              <a:defRPr sz="1200" b="1"/>
            </a:lvl8pPr>
            <a:lvl9pPr marL="2741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12" y="1151338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32" indent="0">
              <a:buNone/>
              <a:defRPr sz="1500" b="1"/>
            </a:lvl2pPr>
            <a:lvl3pPr marL="685290" indent="0">
              <a:buNone/>
              <a:defRPr sz="1400" b="1"/>
            </a:lvl3pPr>
            <a:lvl4pPr marL="1027935" indent="0">
              <a:buNone/>
              <a:defRPr sz="1200" b="1"/>
            </a:lvl4pPr>
            <a:lvl5pPr marL="1370580" indent="0">
              <a:buNone/>
              <a:defRPr sz="1200" b="1"/>
            </a:lvl5pPr>
            <a:lvl6pPr marL="1713239" indent="0">
              <a:buNone/>
              <a:defRPr sz="1200" b="1"/>
            </a:lvl6pPr>
            <a:lvl7pPr marL="2055869" indent="0">
              <a:buNone/>
              <a:defRPr sz="1200" b="1"/>
            </a:lvl7pPr>
            <a:lvl8pPr marL="2398500" indent="0">
              <a:buNone/>
              <a:defRPr sz="1200" b="1"/>
            </a:lvl8pPr>
            <a:lvl9pPr marL="2741132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12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ECF450B1-5401-4ED5-A909-4697F33CABB2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66A2B28B-76F8-4E94-AE65-5BEA74A9836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51606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0CCE4AD8-24D4-40A8-9E0F-5D858C2127CE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E5F15E3F-9E08-4603-8B0D-2A15B65B8C9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057889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2B0A2CB3-2753-4586-A2A4-A2237A0C8986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FF84A148-5A1A-46F0-8FB3-A2A855DA2AD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42212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99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5221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632" indent="0">
              <a:buNone/>
              <a:defRPr sz="900"/>
            </a:lvl2pPr>
            <a:lvl3pPr marL="685290" indent="0">
              <a:buNone/>
              <a:defRPr sz="800"/>
            </a:lvl3pPr>
            <a:lvl4pPr marL="1027935" indent="0">
              <a:buNone/>
              <a:defRPr sz="700"/>
            </a:lvl4pPr>
            <a:lvl5pPr marL="1370580" indent="0">
              <a:buNone/>
              <a:defRPr sz="700"/>
            </a:lvl5pPr>
            <a:lvl6pPr marL="1713239" indent="0">
              <a:buNone/>
              <a:defRPr sz="700"/>
            </a:lvl6pPr>
            <a:lvl7pPr marL="2055869" indent="0">
              <a:buNone/>
              <a:defRPr sz="700"/>
            </a:lvl7pPr>
            <a:lvl8pPr marL="2398500" indent="0">
              <a:buNone/>
              <a:defRPr sz="700"/>
            </a:lvl8pPr>
            <a:lvl9pPr marL="2741132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9E41BC87-0DC2-4D20-8C36-8FF5D290EC01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462969AA-9A16-465E-82D4-FC3F0742F8D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80331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66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632" indent="0">
              <a:buNone/>
              <a:defRPr sz="2100"/>
            </a:lvl2pPr>
            <a:lvl3pPr marL="685290" indent="0">
              <a:buNone/>
              <a:defRPr sz="1800"/>
            </a:lvl3pPr>
            <a:lvl4pPr marL="1027935" indent="0">
              <a:buNone/>
              <a:defRPr sz="1500"/>
            </a:lvl4pPr>
            <a:lvl5pPr marL="1370580" indent="0">
              <a:buNone/>
              <a:defRPr sz="1500"/>
            </a:lvl5pPr>
            <a:lvl6pPr marL="1713239" indent="0">
              <a:buNone/>
              <a:defRPr sz="1500"/>
            </a:lvl6pPr>
            <a:lvl7pPr marL="2055869" indent="0">
              <a:buNone/>
              <a:defRPr sz="1500"/>
            </a:lvl7pPr>
            <a:lvl8pPr marL="2398500" indent="0">
              <a:buNone/>
              <a:defRPr sz="1500"/>
            </a:lvl8pPr>
            <a:lvl9pPr marL="27411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35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632" indent="0">
              <a:buNone/>
              <a:defRPr sz="900"/>
            </a:lvl2pPr>
            <a:lvl3pPr marL="685290" indent="0">
              <a:buNone/>
              <a:defRPr sz="800"/>
            </a:lvl3pPr>
            <a:lvl4pPr marL="1027935" indent="0">
              <a:buNone/>
              <a:defRPr sz="700"/>
            </a:lvl4pPr>
            <a:lvl5pPr marL="1370580" indent="0">
              <a:buNone/>
              <a:defRPr sz="700"/>
            </a:lvl5pPr>
            <a:lvl6pPr marL="1713239" indent="0">
              <a:buNone/>
              <a:defRPr sz="700"/>
            </a:lvl6pPr>
            <a:lvl7pPr marL="2055869" indent="0">
              <a:buNone/>
              <a:defRPr sz="700"/>
            </a:lvl7pPr>
            <a:lvl8pPr marL="2398500" indent="0">
              <a:buNone/>
              <a:defRPr sz="700"/>
            </a:lvl8pPr>
            <a:lvl9pPr marL="2741132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40DF875B-4F02-4B8B-B901-C9D544A81879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1DE2AD7D-8283-4FBA-BA86-8A319C9CEAA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7762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6"/>
            <a:ext cx="7886700" cy="2139553"/>
          </a:xfrm>
          <a:prstGeom prst="rect">
            <a:avLst/>
          </a:prstGeom>
        </p:spPr>
        <p:txBody>
          <a:bodyPr lIns="68472" tIns="34289" rIns="68472" bIns="34289"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472" tIns="34289" rIns="68472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8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1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4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7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9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2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8836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F3F7F04F-98DB-4D8B-999C-B0F1A14230A0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5A0673C3-4323-44CB-949E-40185F6C05C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92528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19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19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E8F2DC1F-5C2A-4650-8B6A-4859862C9ED4}" type="datetime1">
              <a:rPr lang="en-US" altLang="zh-TW"/>
              <a:pPr>
                <a:defRPr/>
              </a:pPr>
              <a:t>11/8/2017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kumimoji="1"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>
                <a:ea typeface="新細明體" pitchFamily="18" charset="-120"/>
              </a:defRPr>
            </a:lvl1pPr>
          </a:lstStyle>
          <a:p>
            <a:pPr>
              <a:defRPr/>
            </a:pPr>
            <a:fld id="{E86CE02E-EDA4-448D-ADF6-3A94314DC85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35230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0406092" y="-791766"/>
            <a:ext cx="138113" cy="22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5" tIns="34289" rIns="68535" bIns="3428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en-US" sz="1500" i="0" baseline="-25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Rectangle 13"/>
          <p:cNvSpPr>
            <a:spLocks noChangeArrowheads="1"/>
          </p:cNvSpPr>
          <p:nvPr userDrawn="1"/>
        </p:nvSpPr>
        <p:spPr bwMode="auto">
          <a:xfrm>
            <a:off x="10406092" y="-791766"/>
            <a:ext cx="138113" cy="22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5" tIns="34289" rIns="68535" bIns="34289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endParaRPr kumimoji="0" lang="en-US" altLang="en-US" sz="1500" i="0" baseline="-25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3627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1566863" y="715998"/>
            <a:ext cx="7772400" cy="1102519"/>
          </a:xfrm>
        </p:spPr>
        <p:txBody>
          <a:bodyPr/>
          <a:lstStyle>
            <a:lvl1pPr>
              <a:defRPr sz="23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1407658"/>
      </p:ext>
    </p:extLst>
  </p:cSld>
  <p:clrMapOvr>
    <a:masterClrMapping/>
  </p:clrMapOvr>
  <p:transition>
    <p:blind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472" tIns="34289" rIns="68472" bIns="34289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472" tIns="34289" rIns="68472" bIns="34289"/>
          <a:lstStyle>
            <a:lvl1pPr marL="0" indent="0" algn="ctr">
              <a:buNone/>
              <a:defRPr sz="1800"/>
            </a:lvl1pPr>
            <a:lvl2pPr marL="342254" indent="0" algn="ctr">
              <a:buNone/>
              <a:defRPr sz="1500"/>
            </a:lvl2pPr>
            <a:lvl3pPr marL="684576" indent="0" algn="ctr">
              <a:buNone/>
              <a:defRPr sz="1400"/>
            </a:lvl3pPr>
            <a:lvl4pPr marL="1026864" indent="0" algn="ctr">
              <a:buNone/>
              <a:defRPr sz="1200"/>
            </a:lvl4pPr>
            <a:lvl5pPr marL="1369152" indent="0" algn="ctr">
              <a:buNone/>
              <a:defRPr sz="1200"/>
            </a:lvl5pPr>
            <a:lvl6pPr marL="1711475" indent="0" algn="ctr">
              <a:buNone/>
              <a:defRPr sz="1200"/>
            </a:lvl6pPr>
            <a:lvl7pPr marL="2053727" indent="0" algn="ctr">
              <a:buNone/>
              <a:defRPr sz="1200"/>
            </a:lvl7pPr>
            <a:lvl8pPr marL="2395980" indent="0" algn="ctr">
              <a:buNone/>
              <a:defRPr sz="1200"/>
            </a:lvl8pPr>
            <a:lvl9pPr marL="2738234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64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72" tIns="34289" rIns="68472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472" tIns="34289" rIns="68472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77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6"/>
            <a:ext cx="7886700" cy="2139553"/>
          </a:xfrm>
          <a:prstGeom prst="rect">
            <a:avLst/>
          </a:prstGeom>
        </p:spPr>
        <p:txBody>
          <a:bodyPr lIns="68472" tIns="34289" rIns="68472" bIns="34289"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472" tIns="34289" rIns="68472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8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1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4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72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9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2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7196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474" tIns="34289" rIns="68474" bIns="34289"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474" tIns="34289" rIns="68474" bIns="34289"/>
          <a:lstStyle>
            <a:lvl1pPr marL="0" indent="0" algn="ctr">
              <a:buNone/>
              <a:defRPr sz="1800"/>
            </a:lvl1pPr>
            <a:lvl2pPr marL="342263" indent="0" algn="ctr">
              <a:buNone/>
              <a:defRPr sz="1500"/>
            </a:lvl2pPr>
            <a:lvl3pPr marL="684593" indent="0" algn="ctr">
              <a:buNone/>
              <a:defRPr sz="1400"/>
            </a:lvl3pPr>
            <a:lvl4pPr marL="1026890" indent="0" algn="ctr">
              <a:buNone/>
              <a:defRPr sz="1200"/>
            </a:lvl4pPr>
            <a:lvl5pPr marL="1369186" indent="0" algn="ctr">
              <a:buNone/>
              <a:defRPr sz="1200"/>
            </a:lvl5pPr>
            <a:lvl6pPr marL="1711517" indent="0" algn="ctr">
              <a:buNone/>
              <a:defRPr sz="1200"/>
            </a:lvl6pPr>
            <a:lvl7pPr marL="2053778" indent="0" algn="ctr">
              <a:buNone/>
              <a:defRPr sz="1200"/>
            </a:lvl7pPr>
            <a:lvl8pPr marL="2396040" indent="0" algn="ctr">
              <a:buNone/>
              <a:defRPr sz="1200"/>
            </a:lvl8pPr>
            <a:lvl9pPr marL="2738303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82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474" tIns="34289" rIns="68474" bIns="3428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474" tIns="34289" rIns="68474" bIns="3428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28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5"/>
            <a:ext cx="7886700" cy="2139553"/>
          </a:xfrm>
          <a:prstGeom prst="rect">
            <a:avLst/>
          </a:prstGeom>
        </p:spPr>
        <p:txBody>
          <a:bodyPr lIns="68474" tIns="34289" rIns="68474" bIns="34289"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 lIns="68474" tIns="34289" rIns="68474" bIns="34289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8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1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5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7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0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3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561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98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5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</p:sldLayoutIdLst>
  <p:txStyles>
    <p:titleStyle>
      <a:lvl1pPr algn="l" defTabSz="68457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62" indent="-171162" algn="l" defTabSz="68457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85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737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990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244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566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855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142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465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54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76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64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152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475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727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980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234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98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75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</p:sldLayoutIdLst>
  <p:txStyles>
    <p:titleStyle>
      <a:lvl1pPr algn="l" defTabSz="68457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62" indent="-171162" algn="l" defTabSz="68457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85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737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990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244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566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855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142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465" indent="-171162" algn="l" defTabSz="68457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54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76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64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152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475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727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980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234" algn="l" defTabSz="68457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98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48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</p:sldLayoutIdLst>
  <p:txStyles>
    <p:titleStyle>
      <a:lvl1pPr algn="l" defTabSz="68459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66" indent="-171166" algn="l" defTabSz="684593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497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758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020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283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613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910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206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537" indent="-171166" algn="l" defTabSz="684593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63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93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890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186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517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778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040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303" algn="l" defTabSz="68459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" y="0"/>
            <a:ext cx="914161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5" y="4823263"/>
            <a:ext cx="2127647" cy="18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40" y="0"/>
            <a:ext cx="9141619" cy="5143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0" tIns="34289" rIns="68520" bIns="3428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i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36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34254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512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768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7024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290" indent="-171290" algn="l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69" indent="-17129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09" indent="-17129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50" indent="-17129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1492" indent="-171290" algn="l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4070" indent="-171290" algn="l" defTabSz="68512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630" indent="-171290" algn="l" defTabSz="68512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190" indent="-171290" algn="l" defTabSz="68512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769" indent="-171290" algn="l" defTabSz="68512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1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42" algn="l" defTabSz="6851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20" algn="l" defTabSz="6851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680" algn="l" defTabSz="6851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240" algn="l" defTabSz="6851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819" algn="l" defTabSz="6851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359" algn="l" defTabSz="6851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900" algn="l" defTabSz="6851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442" algn="l" defTabSz="68512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99001">
              <a:srgbClr val="0A128C"/>
            </a:gs>
            <a:gs pos="100000">
              <a:srgbClr val="0A128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35" tIns="34289" rIns="68535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35" tIns="34289" rIns="68535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wrap="square" lIns="68535" tIns="34289" rIns="68535" bIns="34289" numCol="1" anchor="ctr" anchorCtr="0" compatLnSpc="1">
            <a:prstTxWarp prst="textNoShape">
              <a:avLst/>
            </a:prstTxWarp>
          </a:bodyPr>
          <a:lstStyle>
            <a:lvl1pPr>
              <a:defRPr kumimoji="0" sz="900">
                <a:solidFill>
                  <a:srgbClr val="898989"/>
                </a:solidFill>
                <a:latin typeface="Tahoma" pitchFamily="34" charset="0"/>
                <a:ea typeface="SimSun" pitchFamily="2" charset="-122"/>
              </a:defRPr>
            </a:lvl1pPr>
          </a:lstStyle>
          <a:p>
            <a:pPr eaLnBrk="1" hangingPunct="1">
              <a:defRPr/>
            </a:pPr>
            <a:fld id="{C6002D55-A1A0-4BBA-9DF1-0335AF59BA2F}" type="datetime1">
              <a:rPr lang="en-US" altLang="zh-TW" i="0"/>
              <a:pPr eaLnBrk="1" hangingPunct="1">
                <a:defRPr/>
              </a:pPr>
              <a:t>11/8/2017</a:t>
            </a:fld>
            <a:endParaRPr lang="en-US" altLang="zh-TW" i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wrap="square" lIns="68535" tIns="34289" rIns="68535" bIns="34289" numCol="1" anchor="ctr" anchorCtr="0" compatLnSpc="1">
            <a:prstTxWarp prst="textNoShape">
              <a:avLst/>
            </a:prstTxWarp>
          </a:bodyPr>
          <a:lstStyle>
            <a:lvl1pPr algn="ctr">
              <a:defRPr kumimoji="0" sz="900" b="0">
                <a:solidFill>
                  <a:srgbClr val="898989"/>
                </a:solidFill>
                <a:latin typeface="Tahoma" charset="0"/>
                <a:ea typeface="SimSun" charset="0"/>
                <a:cs typeface="SimSun" charset="0"/>
              </a:defRPr>
            </a:lvl1pPr>
          </a:lstStyle>
          <a:p>
            <a:pPr eaLnBrk="1" hangingPunct="1">
              <a:defRPr/>
            </a:pPr>
            <a:endParaRPr lang="en-US" i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wrap="square" lIns="68535" tIns="34289" rIns="68535" bIns="34289" numCol="1" anchor="ctr" anchorCtr="0" compatLnSpc="1">
            <a:prstTxWarp prst="textNoShape">
              <a:avLst/>
            </a:prstTxWarp>
          </a:bodyPr>
          <a:lstStyle>
            <a:lvl1pPr algn="r">
              <a:defRPr kumimoji="0" sz="900">
                <a:solidFill>
                  <a:srgbClr val="898989"/>
                </a:solidFill>
                <a:latin typeface="Tahoma" pitchFamily="34" charset="0"/>
                <a:ea typeface="SimSun" pitchFamily="2" charset="-122"/>
              </a:defRPr>
            </a:lvl1pPr>
          </a:lstStyle>
          <a:p>
            <a:pPr eaLnBrk="1" hangingPunct="1">
              <a:defRPr/>
            </a:pPr>
            <a:fld id="{4BA8695E-7C24-48DD-ADC7-CF033E34CBE8}" type="slidenum">
              <a:rPr lang="en-US" altLang="zh-TW" i="0"/>
              <a:pPr eaLnBrk="1" hangingPunct="1">
                <a:defRPr/>
              </a:pPr>
              <a:t>‹#›</a:t>
            </a:fld>
            <a:endParaRPr lang="en-US" altLang="zh-TW" i="0"/>
          </a:p>
        </p:txBody>
      </p:sp>
      <p:pic>
        <p:nvPicPr>
          <p:cNvPr id="1031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" y="0"/>
            <a:ext cx="914161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5" y="4823253"/>
            <a:ext cx="2127647" cy="18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30" y="0"/>
            <a:ext cx="9141619" cy="51435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5" tIns="34289" rIns="68535" bIns="34289" anchor="ctr"/>
          <a:lstStyle/>
          <a:p>
            <a:pPr algn="ctr" eaLnBrk="1" hangingPunct="1">
              <a:defRPr/>
            </a:pPr>
            <a:endParaRPr kumimoji="1" lang="en-US" i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12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  <p:sldLayoutId id="2147483939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 kern="1200">
          <a:solidFill>
            <a:schemeClr val="bg1"/>
          </a:solidFill>
          <a:latin typeface="+mn-lt"/>
          <a:ea typeface="新細明體" charset="0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bg1"/>
          </a:solidFill>
          <a:latin typeface="Tahoma" pitchFamily="34" charset="0"/>
          <a:ea typeface="新細明體" charset="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bg1"/>
          </a:solidFill>
          <a:latin typeface="Tahoma" pitchFamily="34" charset="0"/>
          <a:ea typeface="新細明體" charset="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bg1"/>
          </a:solidFill>
          <a:latin typeface="Tahoma" pitchFamily="34" charset="0"/>
          <a:ea typeface="新細明體" charset="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bg1"/>
          </a:solidFill>
          <a:latin typeface="Tahoma" pitchFamily="34" charset="0"/>
          <a:ea typeface="新細明體" charset="0"/>
          <a:cs typeface="新細明體" charset="0"/>
        </a:defRPr>
      </a:lvl5pPr>
      <a:lvl6pPr marL="342632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Tahoma" pitchFamily="34" charset="0"/>
        </a:defRPr>
      </a:lvl6pPr>
      <a:lvl7pPr marL="68529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Tahoma" pitchFamily="34" charset="0"/>
        </a:defRPr>
      </a:lvl7pPr>
      <a:lvl8pPr marL="1027935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Tahoma" pitchFamily="34" charset="0"/>
        </a:defRPr>
      </a:lvl8pPr>
      <a:lvl9pPr marL="1370580" algn="ctr" rtl="0" fontAlgn="base">
        <a:spcBef>
          <a:spcPct val="0"/>
        </a:spcBef>
        <a:spcAft>
          <a:spcPct val="0"/>
        </a:spcAft>
        <a:defRPr sz="3300">
          <a:solidFill>
            <a:schemeClr val="bg1"/>
          </a:solidFill>
          <a:latin typeface="Tahoma" pitchFamily="34" charset="0"/>
        </a:defRPr>
      </a:lvl9pPr>
    </p:titleStyle>
    <p:bodyStyle>
      <a:lvl1pPr marL="256994" indent="-2569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bg1"/>
          </a:solidFill>
          <a:latin typeface="+mn-lt"/>
          <a:ea typeface="新細明體" charset="0"/>
          <a:cs typeface="新細明體" charset="0"/>
        </a:defRPr>
      </a:lvl1pPr>
      <a:lvl2pPr marL="556793" indent="-21416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100" kern="1200">
          <a:solidFill>
            <a:schemeClr val="bg1"/>
          </a:solidFill>
          <a:latin typeface="+mn-lt"/>
          <a:ea typeface="新細明體" charset="0"/>
          <a:cs typeface="+mn-cs"/>
        </a:defRPr>
      </a:lvl2pPr>
      <a:lvl3pPr marL="856619" indent="-17133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1800" kern="1200">
          <a:solidFill>
            <a:schemeClr val="bg1"/>
          </a:solidFill>
          <a:latin typeface="+mn-lt"/>
          <a:ea typeface="新細明體" charset="0"/>
          <a:cs typeface="+mn-cs"/>
        </a:defRPr>
      </a:lvl3pPr>
      <a:lvl4pPr marL="1199250" indent="-17133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1500" kern="1200">
          <a:solidFill>
            <a:schemeClr val="bg1"/>
          </a:solidFill>
          <a:latin typeface="+mn-lt"/>
          <a:ea typeface="新細明體" charset="0"/>
          <a:cs typeface="+mn-cs"/>
        </a:defRPr>
      </a:lvl4pPr>
      <a:lvl5pPr marL="1541882" indent="-17133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1500" kern="1200">
          <a:solidFill>
            <a:schemeClr val="bg1"/>
          </a:solidFill>
          <a:latin typeface="+mn-lt"/>
          <a:ea typeface="新細明體" charset="0"/>
          <a:cs typeface="+mn-cs"/>
        </a:defRPr>
      </a:lvl5pPr>
      <a:lvl6pPr marL="1884540" indent="-171330" algn="l" defTabSz="68529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185" indent="-171330" algn="l" defTabSz="68529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830" indent="-171330" algn="l" defTabSz="68529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489" indent="-171330" algn="l" defTabSz="68529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32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9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935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58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239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869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500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132" algn="l" defTabSz="68529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131010" y="117872"/>
            <a:ext cx="8833247" cy="48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19" tIns="34289" rIns="6851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/>
            <a:r>
              <a:rPr kumimoji="0" lang="zh-TW" altLang="en-US" sz="2700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複製與領導的力量</a:t>
            </a:r>
            <a:endParaRPr kumimoji="0" lang="en-US" sz="2700" i="0">
              <a:solidFill>
                <a:srgbClr val="FFFFFF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3293271" y="1278772"/>
            <a:ext cx="4780360" cy="84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19" tIns="34289" rIns="6851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sz="5000" b="1" i="0">
                <a:solidFill>
                  <a:srgbClr val="FFFFFF"/>
                </a:solidFill>
                <a:latin typeface="Calibri" pitchFamily="34" charset="0"/>
                <a:ea typeface="華康儷中黑" pitchFamily="49" charset="-120"/>
                <a:cs typeface="Heiti TC Light"/>
              </a:rPr>
              <a:t>Katherine Yin</a:t>
            </a:r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131010" y="602456"/>
            <a:ext cx="8833247" cy="39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19" tIns="34289" rIns="68519" bIns="34289">
            <a:spAutoFit/>
          </a:bodyPr>
          <a:lstStyle/>
          <a:p>
            <a:pPr algn="ctr" eaLnBrk="1" hangingPunct="1"/>
            <a:r>
              <a:rPr lang="en-US" sz="2100" i="0">
                <a:solidFill>
                  <a:srgbClr val="FFFFFF"/>
                </a:solidFill>
                <a:latin typeface="Calibri" pitchFamily="34" charset="0"/>
                <a:ea typeface="Apple LiGothic"/>
                <a:cs typeface="Apple LiGothic"/>
              </a:rPr>
              <a:t>Duplication and Leadership</a:t>
            </a:r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445294" y="4087417"/>
            <a:ext cx="7364016" cy="830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19" tIns="34289" rIns="6851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kumimoji="0" lang="zh-TW" altLang="en-US" sz="800" i="0">
                <a:solidFill>
                  <a:srgbClr val="FFFFFF"/>
                </a:solidFill>
                <a:latin typeface="Calibri" pitchFamily="34" charset="0"/>
                <a:ea typeface="Apple LiGothic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kumimoji="0" lang="en-US" altLang="zh-TW" sz="800" i="0">
              <a:solidFill>
                <a:srgbClr val="FFFFFF"/>
              </a:solidFill>
              <a:latin typeface="Calibri" pitchFamily="34" charset="0"/>
              <a:ea typeface="Apple LiGothic"/>
              <a:cs typeface="Heiti TC Light"/>
            </a:endParaRPr>
          </a:p>
          <a:p>
            <a:pPr eaLnBrk="1" hangingPunct="1"/>
            <a:r>
              <a:rPr kumimoji="0" lang="en-US" sz="800" b="1" i="0">
                <a:solidFill>
                  <a:srgbClr val="FFFFFF"/>
                </a:solidFill>
                <a:latin typeface="Calibri" pitchFamily="34" charset="0"/>
                <a:ea typeface="Apple LiGothic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kumimoji="0" lang="en-US" altLang="zh-TW" sz="800" b="1" i="0">
                <a:solidFill>
                  <a:srgbClr val="FFFFFF"/>
                </a:solidFill>
                <a:latin typeface="Calibri" pitchFamily="34" charset="0"/>
                <a:ea typeface="Apple LiGothic"/>
                <a:cs typeface="Heiti TC Light"/>
              </a:rPr>
              <a:t>UnFranchise ™Owner</a:t>
            </a:r>
            <a:r>
              <a:rPr kumimoji="0" lang="en-US" sz="800" b="1" i="0">
                <a:solidFill>
                  <a:srgbClr val="FFFFFF"/>
                </a:solidFill>
                <a:latin typeface="Calibri" pitchFamily="34" charset="0"/>
                <a:ea typeface="Apple LiGothic"/>
                <a:cs typeface="Heiti TC Light"/>
              </a:rPr>
              <a:t>, nor are they intended to represent that any given Independent </a:t>
            </a:r>
            <a:r>
              <a:rPr kumimoji="0" lang="en-US" altLang="zh-TW" sz="800" b="1" i="0">
                <a:solidFill>
                  <a:srgbClr val="FFFFFF"/>
                </a:solidFill>
                <a:latin typeface="Calibri" pitchFamily="34" charset="0"/>
                <a:ea typeface="Apple LiGothic"/>
                <a:cs typeface="Heiti TC Light"/>
              </a:rPr>
              <a:t>UnFranchise ™ Owner</a:t>
            </a:r>
            <a:r>
              <a:rPr kumimoji="0" lang="en-US" sz="800" b="1" i="0">
                <a:solidFill>
                  <a:srgbClr val="FFFFFF"/>
                </a:solidFill>
                <a:latin typeface="Calibri" pitchFamily="34" charset="0"/>
                <a:ea typeface="Apple LiGothic"/>
                <a:cs typeface="Heiti TC Light"/>
              </a:rPr>
              <a:t> will earn income in that amount. The success of any Market Hong Kong Independent </a:t>
            </a:r>
            <a:r>
              <a:rPr kumimoji="0" lang="en-US" altLang="zh-TW" sz="800" b="1" i="0">
                <a:solidFill>
                  <a:srgbClr val="FFFFFF"/>
                </a:solidFill>
                <a:latin typeface="Calibri" pitchFamily="34" charset="0"/>
                <a:ea typeface="Apple LiGothic"/>
                <a:cs typeface="Heiti TC Light"/>
              </a:rPr>
              <a:t>UnFranchise ™ Owner</a:t>
            </a:r>
            <a:r>
              <a:rPr kumimoji="0" lang="en-US" sz="800" b="1" i="0">
                <a:solidFill>
                  <a:srgbClr val="FFFFFF"/>
                </a:solidFill>
                <a:latin typeface="Calibri" pitchFamily="34" charset="0"/>
                <a:ea typeface="Apple LiGothic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kumimoji="0" lang="en-US" sz="800" i="0">
              <a:solidFill>
                <a:srgbClr val="FFFFFF"/>
              </a:solidFill>
              <a:latin typeface="Calibri" pitchFamily="34" charset="0"/>
              <a:ea typeface="Apple LiGothic"/>
              <a:cs typeface="Heiti TC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537" r="3311" b="3829"/>
          <a:stretch/>
        </p:blipFill>
        <p:spPr bwMode="auto">
          <a:xfrm>
            <a:off x="7706039" y="4087118"/>
            <a:ext cx="735957" cy="7359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6"/>
          <p:cNvSpPr txBox="1">
            <a:spLocks noChangeArrowheads="1"/>
          </p:cNvSpPr>
          <p:nvPr/>
        </p:nvSpPr>
        <p:spPr bwMode="auto">
          <a:xfrm>
            <a:off x="2859883" y="1974058"/>
            <a:ext cx="5748338" cy="101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19" tIns="34289" rIns="6851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ts val="900"/>
              </a:spcBef>
            </a:pPr>
            <a:r>
              <a:rPr kumimoji="0" lang="zh-TW" altLang="en-US" sz="2700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Heiti TC Light"/>
              </a:rPr>
              <a:t>副總裁級</a:t>
            </a:r>
          </a:p>
          <a:p>
            <a:pPr algn="ctr" eaLnBrk="1" hangingPunct="1">
              <a:spcBef>
                <a:spcPts val="900"/>
              </a:spcBef>
            </a:pPr>
            <a:r>
              <a:rPr kumimoji="0" lang="en-US" altLang="zh-TW" sz="2700" i="0">
                <a:solidFill>
                  <a:srgbClr val="FFFFFF"/>
                </a:solidFill>
                <a:latin typeface="Calibri" pitchFamily="34" charset="0"/>
                <a:ea typeface="華康儷中黑" pitchFamily="49" charset="-120"/>
                <a:cs typeface="Heiti TC Light"/>
              </a:rPr>
              <a:t>Field Vice President</a:t>
            </a:r>
          </a:p>
        </p:txBody>
      </p:sp>
      <p:sp>
        <p:nvSpPr>
          <p:cNvPr id="26632" name="Text Box 6"/>
          <p:cNvSpPr txBox="1">
            <a:spLocks noChangeArrowheads="1"/>
          </p:cNvSpPr>
          <p:nvPr/>
        </p:nvSpPr>
        <p:spPr bwMode="auto">
          <a:xfrm>
            <a:off x="3636171" y="3108764"/>
            <a:ext cx="4121944" cy="5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19" tIns="34289" rIns="68519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ts val="1350"/>
              </a:lnSpc>
              <a:spcBef>
                <a:spcPts val="900"/>
              </a:spcBef>
            </a:pPr>
            <a:r>
              <a:rPr kumimoji="0" lang="zh-TW" altLang="en-US" sz="2100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  <a:cs typeface="Heiti TC Light"/>
              </a:rPr>
              <a:t>四個佣金週期共賺取</a:t>
            </a:r>
            <a:r>
              <a:rPr kumimoji="0" lang="en-US" altLang="en-US" sz="2100" i="0">
                <a:solidFill>
                  <a:srgbClr val="FFFFFF"/>
                </a:solidFill>
                <a:latin typeface="Calibri" pitchFamily="34" charset="0"/>
                <a:ea typeface="Apple LiGothic"/>
                <a:cs typeface="Heiti TC Light"/>
              </a:rPr>
              <a:t>HK$276,000</a:t>
            </a:r>
          </a:p>
          <a:p>
            <a:pPr algn="ctr" eaLnBrk="1" hangingPunct="1">
              <a:lnSpc>
                <a:spcPts val="1350"/>
              </a:lnSpc>
              <a:spcBef>
                <a:spcPts val="900"/>
              </a:spcBef>
            </a:pPr>
            <a:r>
              <a:rPr kumimoji="0" lang="en-US" sz="2100" i="0">
                <a:solidFill>
                  <a:srgbClr val="FFFFFF"/>
                </a:solidFill>
                <a:latin typeface="Calibri" pitchFamily="34" charset="0"/>
                <a:ea typeface="Apple LiGothic"/>
                <a:cs typeface="Heiti TC Light"/>
              </a:rPr>
              <a:t>HK$276,000 in 4 Commission weeks</a:t>
            </a:r>
          </a:p>
        </p:txBody>
      </p:sp>
      <p:pic>
        <p:nvPicPr>
          <p:cNvPr id="26633" name="Picture 2" descr="M:\Events\Convention\Leadership School\LS2017\Speakers Photo\KatherineY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8" t="6609" r="35118" b="73479"/>
          <a:stretch>
            <a:fillRect/>
          </a:stretch>
        </p:blipFill>
        <p:spPr bwMode="auto">
          <a:xfrm>
            <a:off x="1068032" y="1166814"/>
            <a:ext cx="2215753" cy="262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28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內容版面配置區 2"/>
          <p:cNvSpPr>
            <a:spLocks noGrp="1"/>
          </p:cNvSpPr>
          <p:nvPr>
            <p:ph idx="1"/>
          </p:nvPr>
        </p:nvSpPr>
        <p:spPr>
          <a:xfrm>
            <a:off x="628650" y="1479979"/>
            <a:ext cx="7886700" cy="3263503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marL="1143308" indent="-342623" eaLnBrk="1" hangingPunct="1"/>
            <a:r>
              <a:rPr kumimoji="0" lang="zh-TW" altLang="en-US" smtClean="0">
                <a:latin typeface="Microsoft JhengHei" pitchFamily="34" charset="-120"/>
                <a:ea typeface="Microsoft JhengHei" pitchFamily="34" charset="-120"/>
              </a:rPr>
              <a:t>領導力</a:t>
            </a:r>
            <a:r>
              <a:rPr kumimoji="0" lang="en-US" altLang="zh-TW" smtClean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kumimoji="0" lang="zh-TW" altLang="en-US" smtClean="0">
                <a:latin typeface="Microsoft JhengHei" pitchFamily="34" charset="-120"/>
                <a:ea typeface="Microsoft JhengHei" pitchFamily="34" charset="-120"/>
              </a:rPr>
              <a:t>＃</a:t>
            </a:r>
            <a:r>
              <a:rPr kumimoji="0" lang="en-US" altLang="zh-TW" smtClean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kumimoji="0" lang="zh-TW" altLang="en-US" smtClean="0">
                <a:latin typeface="Microsoft JhengHei" pitchFamily="34" charset="-120"/>
                <a:ea typeface="Microsoft JhengHei" pitchFamily="34" charset="-120"/>
              </a:rPr>
              <a:t>權力</a:t>
            </a:r>
            <a:r>
              <a:rPr kumimoji="0" lang="en-US" altLang="zh-TW" smtClean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kumimoji="0" lang="zh-TW" altLang="en-US" smtClean="0">
                <a:latin typeface="Microsoft JhengHei" pitchFamily="34" charset="-120"/>
                <a:ea typeface="Microsoft JhengHei" pitchFamily="34" charset="-120"/>
              </a:rPr>
              <a:t>＝</a:t>
            </a:r>
            <a:r>
              <a:rPr kumimoji="0" lang="en-US" altLang="zh-TW" smtClean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kumimoji="0" lang="zh-TW" altLang="en-US" smtClean="0">
                <a:latin typeface="Microsoft JhengHei" pitchFamily="34" charset="-120"/>
                <a:ea typeface="Microsoft JhengHei" pitchFamily="34" charset="-120"/>
              </a:rPr>
              <a:t>影響力</a:t>
            </a:r>
            <a:endParaRPr kumimoji="0" lang="en-US" altLang="zh-TW" smtClean="0">
              <a:latin typeface="Microsoft JhengHei" pitchFamily="34" charset="-120"/>
              <a:ea typeface="Microsoft JhengHei" pitchFamily="34" charset="-120"/>
            </a:endParaRPr>
          </a:p>
          <a:p>
            <a:pPr marL="1143308" indent="-342623" eaLnBrk="1" hangingPunct="1"/>
            <a:r>
              <a:rPr kumimoji="0" lang="zh-TW" altLang="en-US" smtClean="0">
                <a:latin typeface="Microsoft JhengHei" pitchFamily="34" charset="-120"/>
                <a:ea typeface="Microsoft JhengHei" pitchFamily="34" charset="-120"/>
              </a:rPr>
              <a:t>溝通能力</a:t>
            </a:r>
            <a:endParaRPr kumimoji="0" lang="en-US" altLang="zh-TW" smtClean="0">
              <a:latin typeface="Microsoft JhengHei" pitchFamily="34" charset="-120"/>
              <a:ea typeface="Microsoft JhengHei" pitchFamily="34" charset="-120"/>
            </a:endParaRPr>
          </a:p>
          <a:p>
            <a:pPr marL="1143308" indent="-342623" eaLnBrk="1" hangingPunct="1"/>
            <a:r>
              <a:rPr kumimoji="0" lang="zh-TW" altLang="en-US" smtClean="0">
                <a:latin typeface="Microsoft JhengHei" pitchFamily="34" charset="-120"/>
                <a:ea typeface="Microsoft JhengHei" pitchFamily="34" charset="-120"/>
              </a:rPr>
              <a:t>挫折容忍力</a:t>
            </a:r>
            <a:endParaRPr kumimoji="0" lang="en-US" altLang="zh-TW" smtClean="0">
              <a:latin typeface="Microsoft JhengHei" pitchFamily="34" charset="-120"/>
              <a:ea typeface="Microsoft JhengHei" pitchFamily="34" charset="-120"/>
            </a:endParaRPr>
          </a:p>
          <a:p>
            <a:pPr marL="1143308" indent="-342623" eaLnBrk="1" hangingPunct="1"/>
            <a:r>
              <a:rPr kumimoji="0" lang="zh-TW" altLang="en-US" smtClean="0">
                <a:latin typeface="Microsoft JhengHei" pitchFamily="34" charset="-120"/>
                <a:ea typeface="Microsoft JhengHei" pitchFamily="34" charset="-120"/>
              </a:rPr>
              <a:t>激發夥伴潛能能力</a:t>
            </a:r>
            <a:endParaRPr kumimoji="0" lang="en-US" altLang="zh-TW" smtClean="0">
              <a:latin typeface="Microsoft JhengHei" pitchFamily="34" charset="-120"/>
              <a:ea typeface="Microsoft JhengHei" pitchFamily="34" charset="-120"/>
            </a:endParaRPr>
          </a:p>
          <a:p>
            <a:pPr marL="1143308" indent="-342623" eaLnBrk="1" hangingPunct="1"/>
            <a:r>
              <a:rPr kumimoji="0" lang="zh-TW" altLang="en-US" smtClean="0">
                <a:latin typeface="Microsoft JhengHei" pitchFamily="34" charset="-120"/>
                <a:ea typeface="Microsoft JhengHei" pitchFamily="34" charset="-120"/>
              </a:rPr>
              <a:t>承擔責任能力</a:t>
            </a:r>
            <a:endParaRPr kumimoji="0" lang="en-US" altLang="zh-TW" smtClean="0">
              <a:latin typeface="Microsoft JhengHei" pitchFamily="34" charset="-120"/>
              <a:ea typeface="Microsoft JhengHei" pitchFamily="34" charset="-120"/>
            </a:endParaRPr>
          </a:p>
          <a:p>
            <a:pPr marL="1143308" indent="-342623" eaLnBrk="1" hangingPunct="1"/>
            <a:r>
              <a:rPr kumimoji="0" lang="zh-TW" altLang="en-US" smtClean="0">
                <a:latin typeface="Microsoft JhengHei" pitchFamily="34" charset="-120"/>
                <a:ea typeface="Microsoft JhengHei" pitchFamily="34" charset="-120"/>
              </a:rPr>
              <a:t>信守承諾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0" y="408416"/>
            <a:ext cx="9144000" cy="767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lIns="68534" tIns="34289" rIns="68534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kumimoji="0" lang="zh-TW" altLang="en-US" sz="5000" b="1" i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  <a:t>領導力</a:t>
            </a:r>
            <a:endParaRPr kumimoji="0" lang="zh-TW" altLang="en-US" sz="3600" b="1" i="0">
              <a:solidFill>
                <a:prstClr val="white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393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05202" y="161925"/>
            <a:ext cx="5095875" cy="481965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34" tIns="34289" rIns="68534" bIns="34289" anchor="ctr"/>
          <a:lstStyle/>
          <a:p>
            <a:pPr algn="ctr" eaLnBrk="1" hangingPunct="1"/>
            <a:endParaRPr lang="zh-TW" altLang="en-US" i="0" smtClean="0">
              <a:solidFill>
                <a:srgbClr val="FFFFFF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423683" name="Rectangle 3"/>
          <p:cNvSpPr>
            <a:spLocks noChangeArrowheads="1"/>
          </p:cNvSpPr>
          <p:nvPr/>
        </p:nvSpPr>
        <p:spPr bwMode="auto">
          <a:xfrm>
            <a:off x="3905304" y="2188486"/>
            <a:ext cx="4657672" cy="26311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68534" tIns="34289" rIns="68534" bIns="34289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eaLnBrk="1" hangingPunct="1">
              <a:spcBef>
                <a:spcPct val="20000"/>
              </a:spcBef>
              <a:buClr>
                <a:srgbClr val="FFFFCC"/>
              </a:buClr>
              <a:buSzPct val="75000"/>
              <a:defRPr/>
            </a:pPr>
            <a:endParaRPr kumimoji="1" lang="en-US" altLang="zh-TW" sz="2100" b="1" i="0" dirty="0">
              <a:ln/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標楷體" charset="0"/>
            </a:endParaRPr>
          </a:p>
          <a:p>
            <a:pPr marL="342623" indent="-342623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zh-TW" altLang="en-US" sz="2400" b="1" i="0" dirty="0">
                <a:ln/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輔仁大學英文系畢業</a:t>
            </a:r>
          </a:p>
          <a:p>
            <a:pPr marL="342623" indent="-342623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zh-TW" altLang="en-US" sz="2400" b="1" i="0" dirty="0">
                <a:ln/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美國</a:t>
            </a:r>
            <a:r>
              <a:rPr lang="en-US" altLang="zh-TW" sz="2400" b="1" i="0" dirty="0">
                <a:ln/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IT</a:t>
            </a:r>
            <a:r>
              <a:rPr lang="zh-TW" altLang="en-US" sz="2400" b="1" i="0" dirty="0">
                <a:ln/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碩士</a:t>
            </a:r>
            <a:endParaRPr lang="en-US" altLang="zh-TW" sz="2400" b="1" i="0" dirty="0">
              <a:ln/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623" indent="-342623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zh-TW" altLang="en-US" sz="2400" b="1" i="0" dirty="0">
                <a:ln/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美安「百萬美金俱樂部」成員</a:t>
            </a:r>
          </a:p>
          <a:p>
            <a:pPr marL="342623" indent="-342623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zh-TW" altLang="en-US" sz="2400" b="1" i="0" dirty="0">
                <a:ln/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美安演講機構成員</a:t>
            </a:r>
            <a:endParaRPr lang="en-US" altLang="zh-TW" sz="2400" b="1" i="0" dirty="0">
              <a:ln/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623" indent="-342623" eaLnBrk="1" hangingPunct="1">
              <a:spcBef>
                <a:spcPct val="20000"/>
              </a:spcBef>
              <a:buClr>
                <a:srgbClr val="FFFFCC"/>
              </a:buClr>
              <a:buSzPct val="75000"/>
              <a:buFont typeface="Arial" panose="020B0604020202020204" pitchFamily="34" charset="0"/>
              <a:buChar char="•"/>
              <a:defRPr/>
            </a:pPr>
            <a:r>
              <a:rPr lang="zh-TW" altLang="en-US" sz="2400" b="1" i="0" dirty="0">
                <a:ln/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美安全球諮詢評議委員</a:t>
            </a:r>
            <a:endParaRPr lang="en-US" altLang="zh-TW" sz="2400" b="1" i="0" dirty="0">
              <a:ln/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56988" indent="-256988" algn="ctr" eaLnBrk="1" hangingPunct="1">
              <a:spcBef>
                <a:spcPct val="20000"/>
              </a:spcBef>
              <a:buClr>
                <a:srgbClr val="FFFFCC"/>
              </a:buClr>
              <a:buSzPct val="75000"/>
              <a:defRPr/>
            </a:pPr>
            <a:endParaRPr kumimoji="1" lang="zh-TW" altLang="en-US" sz="2400" b="1" i="0" dirty="0">
              <a:ln/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Sun" charset="0"/>
            </a:endParaRPr>
          </a:p>
          <a:p>
            <a:pPr marL="256988" indent="-256988" eaLnBrk="1" hangingPunct="1">
              <a:spcBef>
                <a:spcPct val="20000"/>
              </a:spcBef>
              <a:buClr>
                <a:srgbClr val="FFFFCC"/>
              </a:buClr>
              <a:buSzPct val="75000"/>
              <a:defRPr/>
            </a:pPr>
            <a:endParaRPr kumimoji="1" lang="zh-TW" altLang="en-US" sz="2400" b="1" i="0" dirty="0">
              <a:ln/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SimSun" charset="0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181382" y="390525"/>
            <a:ext cx="5962651" cy="18351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68534" tIns="34289" rIns="68534" bIns="34289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4100" b="1" dirty="0">
                <a:ln/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新細明體" charset="0"/>
              </a:rPr>
              <a:t>  </a:t>
            </a:r>
            <a:r>
              <a:rPr lang="en-US" altLang="zh-TW" sz="4100" b="1" i="0" dirty="0">
                <a:ln/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Katherine Yin 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en-US" altLang="zh-TW" sz="2700" b="1" i="0" dirty="0">
                <a:ln/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700" b="1" i="0" dirty="0">
                <a:ln/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尹秀芬</a:t>
            </a:r>
            <a:r>
              <a:rPr lang="en-US" altLang="zh-TW" sz="2700" b="1" i="0" dirty="0">
                <a:ln/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en-US" altLang="zh-TW" sz="900" b="1" i="0" dirty="0">
              <a:ln/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2700" b="1" i="0" dirty="0">
                <a:ln/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副總裁級</a:t>
            </a:r>
            <a:endParaRPr lang="en-US" altLang="zh-TW" sz="2700" b="1" i="0" dirty="0">
              <a:ln/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zh-TW" altLang="en-US" sz="2400" b="1" i="0" dirty="0">
                <a:ln/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＄</a:t>
            </a:r>
            <a:r>
              <a:rPr lang="en-US" altLang="zh-TW" sz="2400" b="1" i="0" dirty="0">
                <a:ln/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36,000-$45,000 USD/4 wks</a:t>
            </a:r>
          </a:p>
        </p:txBody>
      </p:sp>
      <p:pic>
        <p:nvPicPr>
          <p:cNvPr id="27653" name="圖片 7" descr="IMG_474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813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931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3" y="1635810"/>
            <a:ext cx="9143999" cy="1805063"/>
          </a:xfrm>
          <a:prstGeom prst="rect">
            <a:avLst/>
          </a:prstGeom>
          <a:noFill/>
        </p:spPr>
        <p:txBody>
          <a:bodyPr lIns="68534" tIns="34289" rIns="68534" bIns="3428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6600" b="1" i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複製與領導的力量</a:t>
            </a:r>
            <a:endParaRPr lang="en-US" sz="6600" b="1" i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1372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0" lang="zh-TW" altLang="en-US" sz="5000" b="1">
                <a:latin typeface="Microsoft JhengHei" pitchFamily="34" charset="-120"/>
                <a:ea typeface="Microsoft JhengHei" pitchFamily="34" charset="-120"/>
              </a:rPr>
              <a:t>複製</a:t>
            </a:r>
          </a:p>
        </p:txBody>
      </p:sp>
      <p:sp>
        <p:nvSpPr>
          <p:cNvPr id="29699" name="內容版面配置區 2"/>
          <p:cNvSpPr>
            <a:spLocks noGrp="1"/>
          </p:cNvSpPr>
          <p:nvPr>
            <p:ph idx="1"/>
          </p:nvPr>
        </p:nvSpPr>
        <p:spPr>
          <a:xfrm>
            <a:off x="628650" y="1789541"/>
            <a:ext cx="7886700" cy="2843213"/>
          </a:xfrm>
        </p:spPr>
        <p:txBody>
          <a:bodyPr/>
          <a:lstStyle/>
          <a:p>
            <a:pPr marL="1138546" indent="-342623" eaLnBrk="1" hangingPunct="1"/>
            <a:r>
              <a:rPr kumimoji="0" lang="zh-TW" altLang="en-US" smtClean="0">
                <a:latin typeface="Microsoft JhengHei" pitchFamily="34" charset="-120"/>
                <a:ea typeface="Microsoft JhengHei" pitchFamily="34" charset="-120"/>
              </a:rPr>
              <a:t>複製</a:t>
            </a:r>
            <a:r>
              <a:rPr kumimoji="0" lang="en-US" altLang="zh-TW" smtClean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kumimoji="0" lang="en-US" altLang="zh-CN" smtClean="0">
                <a:latin typeface="Microsoft JhengHei" pitchFamily="34" charset="-120"/>
                <a:ea typeface="Microsoft JhengHei" pitchFamily="34" charset="-120"/>
              </a:rPr>
              <a:t>- </a:t>
            </a:r>
            <a:r>
              <a:rPr kumimoji="0" lang="zh-TW" altLang="en-US" sz="3600" b="1">
                <a:latin typeface="Microsoft JhengHei" pitchFamily="34" charset="-120"/>
                <a:ea typeface="Microsoft JhengHei" pitchFamily="34" charset="-120"/>
              </a:rPr>
              <a:t>為甚麼？</a:t>
            </a:r>
            <a:endParaRPr kumimoji="0" lang="en-US" altLang="zh-TW" sz="3600" b="1">
              <a:latin typeface="Microsoft JhengHei" pitchFamily="34" charset="-120"/>
              <a:ea typeface="Microsoft JhengHei" pitchFamily="34" charset="-120"/>
            </a:endParaRPr>
          </a:p>
          <a:p>
            <a:pPr marL="1138546" indent="-342623" eaLnBrk="1" hangingPunct="1"/>
            <a:endParaRPr kumimoji="0" lang="en-US" altLang="zh-TW" sz="900" b="1">
              <a:latin typeface="Microsoft JhengHei" pitchFamily="34" charset="-120"/>
              <a:ea typeface="Microsoft JhengHei" pitchFamily="34" charset="-120"/>
            </a:endParaRPr>
          </a:p>
          <a:p>
            <a:pPr marL="1138546" indent="-342623" eaLnBrk="1" hangingPunct="1"/>
            <a:r>
              <a:rPr kumimoji="0" lang="zh-TW" altLang="en-US" smtClean="0">
                <a:latin typeface="Microsoft JhengHei" pitchFamily="34" charset="-120"/>
                <a:ea typeface="Microsoft JhengHei" pitchFamily="34" charset="-120"/>
              </a:rPr>
              <a:t>複製</a:t>
            </a:r>
            <a:r>
              <a:rPr kumimoji="0" lang="en-US" altLang="zh-TW" smtClean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kumimoji="0" lang="en-US" altLang="zh-CN" smtClean="0">
                <a:latin typeface="Microsoft JhengHei" pitchFamily="34" charset="-120"/>
                <a:ea typeface="Microsoft JhengHei" pitchFamily="34" charset="-120"/>
              </a:rPr>
              <a:t>– </a:t>
            </a:r>
            <a:r>
              <a:rPr kumimoji="0" lang="zh-TW" altLang="en-US" sz="3600" b="1">
                <a:latin typeface="Microsoft JhengHei" pitchFamily="34" charset="-120"/>
                <a:ea typeface="Microsoft JhengHei" pitchFamily="34" charset="-120"/>
              </a:rPr>
              <a:t>甚麼？</a:t>
            </a:r>
            <a:endParaRPr kumimoji="0" lang="zh-TW" altLang="en-US" b="1" smtClean="0">
              <a:latin typeface="Microsoft JhengHei" pitchFamily="34" charset="-120"/>
              <a:ea typeface="Microsoft JhengHei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4367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38546" indent="-342623" eaLnBrk="1" hangingPunct="1"/>
            <a:r>
              <a:rPr kumimoji="0" lang="zh-TW" altLang="en-US" smtClean="0">
                <a:latin typeface="Microsoft JhengHei" pitchFamily="34" charset="-120"/>
                <a:ea typeface="Microsoft JhengHei" pitchFamily="34" charset="-120"/>
              </a:rPr>
              <a:t>商機</a:t>
            </a:r>
            <a:endParaRPr kumimoji="0" lang="en-US" altLang="zh-TW" smtClean="0">
              <a:latin typeface="Microsoft JhengHei" pitchFamily="34" charset="-120"/>
              <a:ea typeface="Microsoft JhengHei" pitchFamily="34" charset="-120"/>
            </a:endParaRPr>
          </a:p>
          <a:p>
            <a:pPr marL="1138546" indent="-342623" eaLnBrk="1" hangingPunct="1"/>
            <a:r>
              <a:rPr kumimoji="0" lang="zh-TW" altLang="en-US" smtClean="0">
                <a:latin typeface="Microsoft JhengHei" pitchFamily="34" charset="-120"/>
                <a:ea typeface="Microsoft JhengHei" pitchFamily="34" charset="-120"/>
              </a:rPr>
              <a:t>邀約</a:t>
            </a:r>
            <a:endParaRPr kumimoji="0" lang="en-US" altLang="zh-TW" smtClean="0">
              <a:latin typeface="Microsoft JhengHei" pitchFamily="34" charset="-120"/>
              <a:ea typeface="Microsoft JhengHei" pitchFamily="34" charset="-120"/>
            </a:endParaRPr>
          </a:p>
          <a:p>
            <a:pPr marL="1138546" indent="-342623" eaLnBrk="1" hangingPunct="1"/>
            <a:r>
              <a:rPr kumimoji="0" lang="en-US" altLang="zh-TW" smtClean="0">
                <a:latin typeface="Microsoft JhengHei" pitchFamily="34" charset="-120"/>
                <a:ea typeface="Microsoft JhengHei" pitchFamily="34" charset="-120"/>
              </a:rPr>
              <a:t>MPCP</a:t>
            </a:r>
          </a:p>
          <a:p>
            <a:pPr marL="1138546" indent="-342623" eaLnBrk="1" hangingPunct="1"/>
            <a:r>
              <a:rPr kumimoji="0" lang="zh-TW" altLang="en-US" smtClean="0">
                <a:latin typeface="Microsoft JhengHei" pitchFamily="34" charset="-120"/>
                <a:ea typeface="Microsoft JhengHei" pitchFamily="34" charset="-120"/>
              </a:rPr>
              <a:t>跟進（異議問題處理）</a:t>
            </a:r>
            <a:endParaRPr kumimoji="0" lang="en-US" altLang="zh-TW" smtClean="0">
              <a:latin typeface="Microsoft JhengHei" pitchFamily="34" charset="-120"/>
              <a:ea typeface="Microsoft JhengHei" pitchFamily="34" charset="-120"/>
            </a:endParaRPr>
          </a:p>
          <a:p>
            <a:pPr marL="1138546" indent="-342623" eaLnBrk="1" hangingPunct="1"/>
            <a:r>
              <a:rPr kumimoji="0" lang="zh-TW" altLang="en-US" smtClean="0">
                <a:latin typeface="Microsoft JhengHei" pitchFamily="34" charset="-120"/>
                <a:ea typeface="Microsoft JhengHei" pitchFamily="34" charset="-120"/>
              </a:rPr>
              <a:t>發展速度</a:t>
            </a:r>
            <a:endParaRPr kumimoji="0" lang="en-US" altLang="zh-TW" smtClean="0">
              <a:latin typeface="Microsoft JhengHei" pitchFamily="34" charset="-120"/>
              <a:ea typeface="Microsoft JhengHei" pitchFamily="34" charset="-120"/>
            </a:endParaRPr>
          </a:p>
          <a:p>
            <a:pPr marL="1138546" indent="-342623" eaLnBrk="1" hangingPunct="1"/>
            <a:r>
              <a:rPr kumimoji="0" lang="zh-TW" altLang="en-US" smtClean="0">
                <a:latin typeface="Microsoft JhengHei" pitchFamily="34" charset="-120"/>
                <a:ea typeface="Microsoft JhengHei" pitchFamily="34" charset="-120"/>
              </a:rPr>
              <a:t>學習態度</a:t>
            </a:r>
            <a:endParaRPr kumimoji="0" lang="en-US" altLang="zh-TW" smtClean="0">
              <a:latin typeface="Microsoft JhengHei" pitchFamily="34" charset="-120"/>
              <a:ea typeface="Microsoft JhengHei" pitchFamily="34" charset="-120"/>
            </a:endParaRPr>
          </a:p>
          <a:p>
            <a:pPr marL="1138546" indent="-342623" eaLnBrk="1" hangingPunct="1"/>
            <a:r>
              <a:rPr kumimoji="0" lang="zh-TW" altLang="en-US" smtClean="0">
                <a:latin typeface="Microsoft JhengHei" pitchFamily="34" charset="-120"/>
                <a:ea typeface="Microsoft JhengHei" pitchFamily="34" charset="-120"/>
              </a:rPr>
              <a:t>情緒管理</a:t>
            </a:r>
            <a:endParaRPr kumimoji="0" lang="en-US" altLang="zh-TW" smtClean="0">
              <a:latin typeface="Microsoft JhengHei" pitchFamily="34" charset="-120"/>
              <a:ea typeface="Microsoft JhengHei" pitchFamily="34" charset="-120"/>
            </a:endParaRPr>
          </a:p>
          <a:p>
            <a:pPr marL="1138546" indent="-342623" eaLnBrk="1" hangingPunct="1"/>
            <a:endParaRPr kumimoji="0" lang="en-US" altLang="zh-TW" smtClean="0">
              <a:ea typeface="新細明體" pitchFamily="18" charset="-120"/>
            </a:endParaRP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0" y="442912"/>
            <a:ext cx="9144000" cy="767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lIns="68534" tIns="34289" rIns="68534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kumimoji="0" lang="zh-TW" altLang="en-US" sz="5000" b="1" i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  <a:t>複製</a:t>
            </a:r>
            <a:r>
              <a:rPr kumimoji="0" lang="en-US" altLang="zh-TW" sz="5000" b="1" i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kumimoji="0" lang="zh-TW" altLang="en-US" sz="3300" b="1" i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  <a:t>甚麼？</a:t>
            </a:r>
          </a:p>
        </p:txBody>
      </p:sp>
    </p:spTree>
    <p:extLst>
      <p:ext uri="{BB962C8B-B14F-4D97-AF65-F5344CB8AC3E}">
        <p14:creationId xmlns:p14="http://schemas.microsoft.com/office/powerpoint/2010/main" val="385945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6934200" y="4797028"/>
            <a:ext cx="2209800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8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問題</a:t>
            </a:r>
          </a:p>
        </p:txBody>
      </p:sp>
      <p:sp>
        <p:nvSpPr>
          <p:cNvPr id="1060868" name="Line 4"/>
          <p:cNvSpPr>
            <a:spLocks noChangeShapeType="1"/>
          </p:cNvSpPr>
          <p:nvPr/>
        </p:nvSpPr>
        <p:spPr bwMode="auto">
          <a:xfrm flipV="1">
            <a:off x="1219200" y="1139429"/>
            <a:ext cx="0" cy="3486150"/>
          </a:xfrm>
          <a:prstGeom prst="line">
            <a:avLst/>
          </a:prstGeom>
          <a:noFill/>
          <a:ln w="76200">
            <a:solidFill>
              <a:schemeClr val="bg2">
                <a:lumMod val="75000"/>
              </a:schemeClr>
            </a:solidFill>
            <a:round/>
            <a:headEnd/>
            <a:tailEnd type="triangle" w="med" len="med"/>
          </a:ln>
          <a:extLst/>
        </p:spPr>
        <p:txBody>
          <a:bodyPr lIns="68534" tIns="34289" rIns="68534" bIns="34289"/>
          <a:lstStyle/>
          <a:p>
            <a:pPr algn="ctr" eaLnBrk="1" hangingPunct="1">
              <a:defRPr/>
            </a:pPr>
            <a:endParaRPr lang="zh-TW" altLang="en-US" sz="2400" b="1" i="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060869" name="Line 5"/>
          <p:cNvSpPr>
            <a:spLocks noChangeShapeType="1"/>
          </p:cNvSpPr>
          <p:nvPr/>
        </p:nvSpPr>
        <p:spPr bwMode="auto">
          <a:xfrm>
            <a:off x="1219200" y="4625579"/>
            <a:ext cx="6629400" cy="0"/>
          </a:xfrm>
          <a:prstGeom prst="line">
            <a:avLst/>
          </a:prstGeom>
          <a:noFill/>
          <a:ln w="76200">
            <a:solidFill>
              <a:schemeClr val="bg2">
                <a:lumMod val="75000"/>
              </a:schemeClr>
            </a:solidFill>
            <a:round/>
            <a:headEnd/>
            <a:tailEnd type="triangle" w="med" len="med"/>
          </a:ln>
          <a:extLst/>
        </p:spPr>
        <p:txBody>
          <a:bodyPr lIns="68534" tIns="34289" rIns="68534" bIns="34289"/>
          <a:lstStyle/>
          <a:p>
            <a:pPr algn="ctr" eaLnBrk="1" hangingPunct="1">
              <a:defRPr/>
            </a:pPr>
            <a:endParaRPr lang="zh-TW" altLang="en-US" sz="2400" b="1" i="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4434950" name="Line 6"/>
          <p:cNvSpPr>
            <a:spLocks noChangeShapeType="1"/>
          </p:cNvSpPr>
          <p:nvPr/>
        </p:nvSpPr>
        <p:spPr bwMode="auto">
          <a:xfrm flipV="1">
            <a:off x="1219200" y="1653779"/>
            <a:ext cx="762000" cy="297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34" tIns="34289" rIns="68534" bIns="34289"/>
          <a:lstStyle/>
          <a:p>
            <a:pPr eaLnBrk="1" hangingPunct="1"/>
            <a:endParaRPr kumimoji="1" lang="en-US" i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34951" name="Line 7"/>
          <p:cNvSpPr>
            <a:spLocks noChangeShapeType="1"/>
          </p:cNvSpPr>
          <p:nvPr/>
        </p:nvSpPr>
        <p:spPr bwMode="auto">
          <a:xfrm>
            <a:off x="1981200" y="1653779"/>
            <a:ext cx="304800" cy="1257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34" tIns="34289" rIns="68534" bIns="34289"/>
          <a:lstStyle/>
          <a:p>
            <a:pPr eaLnBrk="1" hangingPunct="1"/>
            <a:endParaRPr kumimoji="1" lang="en-US" i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34952" name="Line 8"/>
          <p:cNvSpPr>
            <a:spLocks noChangeShapeType="1"/>
          </p:cNvSpPr>
          <p:nvPr/>
        </p:nvSpPr>
        <p:spPr bwMode="auto">
          <a:xfrm flipV="1">
            <a:off x="2286000" y="1996679"/>
            <a:ext cx="4572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34" tIns="34289" rIns="68534" bIns="34289"/>
          <a:lstStyle/>
          <a:p>
            <a:pPr eaLnBrk="1" hangingPunct="1"/>
            <a:endParaRPr kumimoji="1" lang="en-US" i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34953" name="Line 9"/>
          <p:cNvSpPr>
            <a:spLocks noChangeShapeType="1"/>
          </p:cNvSpPr>
          <p:nvPr/>
        </p:nvSpPr>
        <p:spPr bwMode="auto">
          <a:xfrm>
            <a:off x="2743200" y="1996679"/>
            <a:ext cx="533400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34" tIns="34289" rIns="68534" bIns="34289"/>
          <a:lstStyle/>
          <a:p>
            <a:pPr eaLnBrk="1" hangingPunct="1"/>
            <a:endParaRPr kumimoji="1" lang="en-US" i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34954" name="Line 10"/>
          <p:cNvSpPr>
            <a:spLocks noChangeShapeType="1"/>
          </p:cNvSpPr>
          <p:nvPr/>
        </p:nvSpPr>
        <p:spPr bwMode="auto">
          <a:xfrm flipV="1">
            <a:off x="3276600" y="2396729"/>
            <a:ext cx="533400" cy="9715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34" tIns="34289" rIns="68534" bIns="34289"/>
          <a:lstStyle/>
          <a:p>
            <a:pPr eaLnBrk="1" hangingPunct="1"/>
            <a:endParaRPr kumimoji="1" lang="en-US" i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34955" name="Line 11"/>
          <p:cNvSpPr>
            <a:spLocks noChangeShapeType="1"/>
          </p:cNvSpPr>
          <p:nvPr/>
        </p:nvSpPr>
        <p:spPr bwMode="auto">
          <a:xfrm>
            <a:off x="3810000" y="2396729"/>
            <a:ext cx="685800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34" tIns="34289" rIns="68534" bIns="34289"/>
          <a:lstStyle/>
          <a:p>
            <a:pPr eaLnBrk="1" hangingPunct="1"/>
            <a:endParaRPr kumimoji="1" lang="en-US" i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34956" name="Line 12"/>
          <p:cNvSpPr>
            <a:spLocks noChangeShapeType="1"/>
          </p:cNvSpPr>
          <p:nvPr/>
        </p:nvSpPr>
        <p:spPr bwMode="auto">
          <a:xfrm flipV="1">
            <a:off x="4495800" y="2682479"/>
            <a:ext cx="914400" cy="1085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34" tIns="34289" rIns="68534" bIns="34289"/>
          <a:lstStyle/>
          <a:p>
            <a:pPr eaLnBrk="1" hangingPunct="1"/>
            <a:endParaRPr kumimoji="1" lang="en-US" i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34957" name="Line 13"/>
          <p:cNvSpPr>
            <a:spLocks noChangeShapeType="1"/>
          </p:cNvSpPr>
          <p:nvPr/>
        </p:nvSpPr>
        <p:spPr bwMode="auto">
          <a:xfrm>
            <a:off x="5410200" y="2682479"/>
            <a:ext cx="1447800" cy="18859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34" tIns="34289" rIns="68534" bIns="34289"/>
          <a:lstStyle/>
          <a:p>
            <a:pPr eaLnBrk="1" hangingPunct="1"/>
            <a:endParaRPr kumimoji="1" lang="en-US" i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34958" name="Text Box 14"/>
          <p:cNvSpPr txBox="1">
            <a:spLocks noChangeArrowheads="1"/>
          </p:cNvSpPr>
          <p:nvPr/>
        </p:nvSpPr>
        <p:spPr bwMode="auto">
          <a:xfrm>
            <a:off x="1485900" y="1214437"/>
            <a:ext cx="9525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簽完表格</a:t>
            </a:r>
          </a:p>
        </p:txBody>
      </p:sp>
      <p:sp>
        <p:nvSpPr>
          <p:cNvPr id="4434959" name="Text Box 15"/>
          <p:cNvSpPr txBox="1">
            <a:spLocks noChangeArrowheads="1"/>
          </p:cNvSpPr>
          <p:nvPr/>
        </p:nvSpPr>
        <p:spPr bwMode="auto">
          <a:xfrm>
            <a:off x="1638300" y="2968229"/>
            <a:ext cx="1104900" cy="64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第一次邀約</a:t>
            </a:r>
            <a:endParaRPr kumimoji="0" lang="en-US" altLang="zh-TW" sz="1500" b="1" i="0">
              <a:solidFill>
                <a:srgbClr val="FFFFFF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algn="ctr"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被拒絕</a:t>
            </a:r>
          </a:p>
        </p:txBody>
      </p:sp>
      <p:sp>
        <p:nvSpPr>
          <p:cNvPr id="4434960" name="Text Box 16"/>
          <p:cNvSpPr txBox="1">
            <a:spLocks noChangeArrowheads="1"/>
          </p:cNvSpPr>
          <p:nvPr/>
        </p:nvSpPr>
        <p:spPr bwMode="auto">
          <a:xfrm>
            <a:off x="2286000" y="1653778"/>
            <a:ext cx="9144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前輩關心</a:t>
            </a:r>
          </a:p>
        </p:txBody>
      </p:sp>
      <p:sp>
        <p:nvSpPr>
          <p:cNvPr id="4434961" name="Text Box 17"/>
          <p:cNvSpPr txBox="1">
            <a:spLocks noChangeArrowheads="1"/>
          </p:cNvSpPr>
          <p:nvPr/>
        </p:nvSpPr>
        <p:spPr bwMode="auto">
          <a:xfrm>
            <a:off x="2952751" y="3452812"/>
            <a:ext cx="964406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送貨問題</a:t>
            </a:r>
            <a:endParaRPr kumimoji="0" lang="en-US" altLang="zh-TW" sz="1500" b="1" i="0">
              <a:solidFill>
                <a:srgbClr val="FFFFFF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434962" name="Text Box 18"/>
          <p:cNvSpPr txBox="1">
            <a:spLocks noChangeArrowheads="1"/>
          </p:cNvSpPr>
          <p:nvPr/>
        </p:nvSpPr>
        <p:spPr bwMode="auto">
          <a:xfrm>
            <a:off x="3467100" y="1996678"/>
            <a:ext cx="6858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zh-TW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B5</a:t>
            </a:r>
          </a:p>
        </p:txBody>
      </p:sp>
      <p:sp>
        <p:nvSpPr>
          <p:cNvPr id="4434963" name="Text Box 19"/>
          <p:cNvSpPr txBox="1">
            <a:spLocks noChangeArrowheads="1"/>
          </p:cNvSpPr>
          <p:nvPr/>
        </p:nvSpPr>
        <p:spPr bwMode="auto">
          <a:xfrm>
            <a:off x="3810000" y="3893346"/>
            <a:ext cx="1409700" cy="64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發現</a:t>
            </a:r>
            <a:r>
              <a:rPr kumimoji="0" lang="en-US" altLang="zh-TW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OmegaIII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只有</a:t>
            </a:r>
            <a:r>
              <a:rPr kumimoji="0" lang="en-US" altLang="zh-TW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179</a:t>
            </a: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粒</a:t>
            </a:r>
          </a:p>
        </p:txBody>
      </p:sp>
      <p:sp>
        <p:nvSpPr>
          <p:cNvPr id="4434964" name="Text Box 20"/>
          <p:cNvSpPr txBox="1">
            <a:spLocks noChangeArrowheads="1"/>
          </p:cNvSpPr>
          <p:nvPr/>
        </p:nvSpPr>
        <p:spPr bwMode="auto">
          <a:xfrm>
            <a:off x="4724400" y="2305051"/>
            <a:ext cx="150495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公司辦理退換</a:t>
            </a:r>
          </a:p>
        </p:txBody>
      </p:sp>
      <p:sp>
        <p:nvSpPr>
          <p:cNvPr id="4434965" name="Text Box 21"/>
          <p:cNvSpPr txBox="1">
            <a:spLocks noChangeArrowheads="1"/>
          </p:cNvSpPr>
          <p:nvPr/>
        </p:nvSpPr>
        <p:spPr bwMode="auto">
          <a:xfrm>
            <a:off x="6781800" y="3996960"/>
            <a:ext cx="1447800" cy="53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第二次邀約被放鴿子</a:t>
            </a:r>
            <a:endParaRPr kumimoji="0" lang="zh-TW" altLang="en-US" sz="1400" b="1" i="0">
              <a:solidFill>
                <a:srgbClr val="FFFFFF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0" y="396481"/>
            <a:ext cx="9144000" cy="53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lIns="68534" tIns="34289" rIns="68534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kumimoji="0" lang="zh-TW" altLang="en-US" sz="3300" b="1" i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  <a:t>情緒</a:t>
            </a:r>
          </a:p>
        </p:txBody>
      </p:sp>
      <p:sp>
        <p:nvSpPr>
          <p:cNvPr id="31766" name="文字方塊 1"/>
          <p:cNvSpPr txBox="1">
            <a:spLocks noChangeArrowheads="1"/>
          </p:cNvSpPr>
          <p:nvPr/>
        </p:nvSpPr>
        <p:spPr bwMode="auto">
          <a:xfrm>
            <a:off x="620200" y="559595"/>
            <a:ext cx="595455" cy="146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kumimoji="0" lang="zh-TW" altLang="en-US" sz="33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情緒</a:t>
            </a:r>
          </a:p>
        </p:txBody>
      </p:sp>
    </p:spTree>
    <p:extLst>
      <p:ext uri="{BB962C8B-B14F-4D97-AF65-F5344CB8AC3E}">
        <p14:creationId xmlns:p14="http://schemas.microsoft.com/office/powerpoint/2010/main" val="21261168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34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434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434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34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434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434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434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43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434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434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434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434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434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434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434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434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4950" grpId="0" animBg="1"/>
      <p:bldP spid="4434951" grpId="0" animBg="1"/>
      <p:bldP spid="4434952" grpId="0" animBg="1"/>
      <p:bldP spid="4434953" grpId="0" animBg="1"/>
      <p:bldP spid="4434954" grpId="0" animBg="1"/>
      <p:bldP spid="4434955" grpId="0" animBg="1"/>
      <p:bldP spid="4434956" grpId="0" animBg="1"/>
      <p:bldP spid="4434957" grpId="0" animBg="1"/>
      <p:bldP spid="4434958" grpId="0"/>
      <p:bldP spid="4434959" grpId="0"/>
      <p:bldP spid="4434960" grpId="0"/>
      <p:bldP spid="4434961" grpId="0"/>
      <p:bldP spid="4434962" grpId="0"/>
      <p:bldP spid="4434963" grpId="0"/>
      <p:bldP spid="4434964" grpId="0"/>
      <p:bldP spid="443496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914" name="Line 3"/>
          <p:cNvSpPr>
            <a:spLocks noChangeShapeType="1"/>
          </p:cNvSpPr>
          <p:nvPr/>
        </p:nvSpPr>
        <p:spPr bwMode="auto">
          <a:xfrm flipV="1">
            <a:off x="923925" y="1208485"/>
            <a:ext cx="0" cy="3486150"/>
          </a:xfrm>
          <a:prstGeom prst="line">
            <a:avLst/>
          </a:prstGeom>
          <a:noFill/>
          <a:ln w="76200">
            <a:solidFill>
              <a:schemeClr val="bg2">
                <a:lumMod val="75000"/>
              </a:schemeClr>
            </a:solidFill>
            <a:round/>
            <a:headEnd/>
            <a:tailEnd type="triangle" w="med" len="med"/>
          </a:ln>
          <a:extLst/>
        </p:spPr>
        <p:txBody>
          <a:bodyPr lIns="68534" tIns="34289" rIns="68534" bIns="34289"/>
          <a:lstStyle/>
          <a:p>
            <a:pPr algn="ctr" eaLnBrk="1" hangingPunct="1">
              <a:defRPr/>
            </a:pPr>
            <a:endParaRPr lang="zh-TW" altLang="en-US" sz="2100" b="1" i="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1062915" name="Line 4"/>
          <p:cNvSpPr>
            <a:spLocks noChangeShapeType="1"/>
          </p:cNvSpPr>
          <p:nvPr/>
        </p:nvSpPr>
        <p:spPr bwMode="auto">
          <a:xfrm>
            <a:off x="923925" y="4694635"/>
            <a:ext cx="6629400" cy="0"/>
          </a:xfrm>
          <a:prstGeom prst="line">
            <a:avLst/>
          </a:prstGeom>
          <a:noFill/>
          <a:ln w="76200">
            <a:solidFill>
              <a:schemeClr val="bg2">
                <a:lumMod val="75000"/>
              </a:schemeClr>
            </a:solidFill>
            <a:round/>
            <a:headEnd/>
            <a:tailEnd type="triangle" w="med" len="med"/>
          </a:ln>
          <a:extLst/>
        </p:spPr>
        <p:txBody>
          <a:bodyPr lIns="68534" tIns="34289" rIns="68534" bIns="34289"/>
          <a:lstStyle/>
          <a:p>
            <a:pPr algn="ctr" eaLnBrk="1" hangingPunct="1">
              <a:defRPr/>
            </a:pPr>
            <a:endParaRPr lang="zh-TW" altLang="en-US" sz="2100" b="1" i="0">
              <a:solidFill>
                <a:srgbClr val="FFFFFF"/>
              </a:solidFill>
              <a:latin typeface="Arial" charset="0"/>
              <a:ea typeface="SimSun" charset="0"/>
              <a:cs typeface="SimSun" charset="0"/>
            </a:endParaRPr>
          </a:p>
        </p:txBody>
      </p:sp>
      <p:sp>
        <p:nvSpPr>
          <p:cNvPr id="876548" name="Line 5"/>
          <p:cNvSpPr>
            <a:spLocks noChangeShapeType="1"/>
          </p:cNvSpPr>
          <p:nvPr/>
        </p:nvSpPr>
        <p:spPr bwMode="auto">
          <a:xfrm flipV="1">
            <a:off x="1000125" y="1722835"/>
            <a:ext cx="762000" cy="2971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34" tIns="34289" rIns="68534" bIns="34289"/>
          <a:lstStyle/>
          <a:p>
            <a:pPr eaLnBrk="1" hangingPunct="1"/>
            <a:endParaRPr kumimoji="1" lang="en-US" i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6549" name="Line 6"/>
          <p:cNvSpPr>
            <a:spLocks noChangeShapeType="1"/>
          </p:cNvSpPr>
          <p:nvPr/>
        </p:nvSpPr>
        <p:spPr bwMode="auto">
          <a:xfrm>
            <a:off x="1762125" y="1722835"/>
            <a:ext cx="609600" cy="4000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34" tIns="34289" rIns="68534" bIns="34289"/>
          <a:lstStyle/>
          <a:p>
            <a:pPr eaLnBrk="1" hangingPunct="1"/>
            <a:endParaRPr kumimoji="1" lang="en-US" i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6550" name="Line 7"/>
          <p:cNvSpPr>
            <a:spLocks noChangeShapeType="1"/>
          </p:cNvSpPr>
          <p:nvPr/>
        </p:nvSpPr>
        <p:spPr bwMode="auto">
          <a:xfrm flipV="1">
            <a:off x="2371725" y="1722835"/>
            <a:ext cx="228600" cy="4000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34" tIns="34289" rIns="68534" bIns="34289"/>
          <a:lstStyle/>
          <a:p>
            <a:pPr eaLnBrk="1" hangingPunct="1"/>
            <a:endParaRPr kumimoji="1" lang="en-US" i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6551" name="Line 8"/>
          <p:cNvSpPr>
            <a:spLocks noChangeShapeType="1"/>
          </p:cNvSpPr>
          <p:nvPr/>
        </p:nvSpPr>
        <p:spPr bwMode="auto">
          <a:xfrm>
            <a:off x="2600325" y="1726437"/>
            <a:ext cx="381000" cy="39647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34" tIns="34289" rIns="68534" bIns="34289"/>
          <a:lstStyle/>
          <a:p>
            <a:pPr eaLnBrk="1" hangingPunct="1"/>
            <a:endParaRPr kumimoji="1" lang="en-US" i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6552" name="Line 9"/>
          <p:cNvSpPr>
            <a:spLocks noChangeShapeType="1"/>
          </p:cNvSpPr>
          <p:nvPr/>
        </p:nvSpPr>
        <p:spPr bwMode="auto">
          <a:xfrm flipV="1">
            <a:off x="2981325" y="1722835"/>
            <a:ext cx="609600" cy="4000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34" tIns="34289" rIns="68534" bIns="34289"/>
          <a:lstStyle/>
          <a:p>
            <a:pPr eaLnBrk="1" hangingPunct="1"/>
            <a:endParaRPr kumimoji="1" lang="en-US" i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6553" name="Line 10"/>
          <p:cNvSpPr>
            <a:spLocks noChangeShapeType="1"/>
          </p:cNvSpPr>
          <p:nvPr/>
        </p:nvSpPr>
        <p:spPr bwMode="auto">
          <a:xfrm>
            <a:off x="3590925" y="1722835"/>
            <a:ext cx="457200" cy="4000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34" tIns="34289" rIns="68534" bIns="34289"/>
          <a:lstStyle/>
          <a:p>
            <a:pPr eaLnBrk="1" hangingPunct="1"/>
            <a:endParaRPr kumimoji="1" lang="en-US" i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6554" name="Line 11"/>
          <p:cNvSpPr>
            <a:spLocks noChangeShapeType="1"/>
          </p:cNvSpPr>
          <p:nvPr/>
        </p:nvSpPr>
        <p:spPr bwMode="auto">
          <a:xfrm flipV="1">
            <a:off x="4048125" y="1722835"/>
            <a:ext cx="914400" cy="4000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34" tIns="34289" rIns="68534" bIns="34289"/>
          <a:lstStyle/>
          <a:p>
            <a:pPr eaLnBrk="1" hangingPunct="1"/>
            <a:endParaRPr kumimoji="1" lang="en-US" i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6555" name="Line 12"/>
          <p:cNvSpPr>
            <a:spLocks noChangeShapeType="1"/>
          </p:cNvSpPr>
          <p:nvPr/>
        </p:nvSpPr>
        <p:spPr bwMode="auto">
          <a:xfrm>
            <a:off x="4962525" y="1722835"/>
            <a:ext cx="609600" cy="2857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34" tIns="34289" rIns="68534" bIns="34289"/>
          <a:lstStyle/>
          <a:p>
            <a:pPr eaLnBrk="1" hangingPunct="1"/>
            <a:endParaRPr kumimoji="1" lang="en-US" i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6556" name="Line 13"/>
          <p:cNvSpPr>
            <a:spLocks noChangeShapeType="1"/>
          </p:cNvSpPr>
          <p:nvPr/>
        </p:nvSpPr>
        <p:spPr bwMode="auto">
          <a:xfrm flipV="1">
            <a:off x="5572125" y="1665685"/>
            <a:ext cx="838200" cy="3429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34" tIns="34289" rIns="68534" bIns="34289"/>
          <a:lstStyle/>
          <a:p>
            <a:pPr eaLnBrk="1" hangingPunct="1"/>
            <a:endParaRPr kumimoji="1" lang="en-US" i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6557" name="Line 14"/>
          <p:cNvSpPr>
            <a:spLocks noChangeShapeType="1"/>
          </p:cNvSpPr>
          <p:nvPr/>
        </p:nvSpPr>
        <p:spPr bwMode="auto">
          <a:xfrm>
            <a:off x="6410325" y="1665685"/>
            <a:ext cx="533400" cy="2857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34" tIns="34289" rIns="68534" bIns="34289"/>
          <a:lstStyle/>
          <a:p>
            <a:pPr eaLnBrk="1" hangingPunct="1"/>
            <a:endParaRPr kumimoji="1" lang="en-US" i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6558" name="Line 15"/>
          <p:cNvSpPr>
            <a:spLocks noChangeShapeType="1"/>
          </p:cNvSpPr>
          <p:nvPr/>
        </p:nvSpPr>
        <p:spPr bwMode="auto">
          <a:xfrm flipV="1">
            <a:off x="6943725" y="1437085"/>
            <a:ext cx="1219200" cy="5143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34" tIns="34289" rIns="68534" bIns="34289"/>
          <a:lstStyle/>
          <a:p>
            <a:pPr eaLnBrk="1" hangingPunct="1"/>
            <a:endParaRPr kumimoji="1" lang="en-US" i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76559" name="Text Box 19"/>
          <p:cNvSpPr txBox="1">
            <a:spLocks noChangeArrowheads="1"/>
          </p:cNvSpPr>
          <p:nvPr/>
        </p:nvSpPr>
        <p:spPr bwMode="auto">
          <a:xfrm>
            <a:off x="1190625" y="1338262"/>
            <a:ext cx="9525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簽完表格</a:t>
            </a:r>
          </a:p>
        </p:txBody>
      </p:sp>
      <p:sp>
        <p:nvSpPr>
          <p:cNvPr id="876560" name="Text Box 20"/>
          <p:cNvSpPr txBox="1">
            <a:spLocks noChangeArrowheads="1"/>
          </p:cNvSpPr>
          <p:nvPr/>
        </p:nvSpPr>
        <p:spPr bwMode="auto">
          <a:xfrm>
            <a:off x="2524125" y="2183607"/>
            <a:ext cx="1371600" cy="64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貨到了卻少了</a:t>
            </a:r>
            <a:endParaRPr kumimoji="0" lang="en-US" altLang="zh-TW" sz="1500" b="1" i="0">
              <a:solidFill>
                <a:srgbClr val="FFFFFF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algn="ctr"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一瓶</a:t>
            </a:r>
            <a:r>
              <a:rPr kumimoji="0" lang="en-US" altLang="zh-TW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OPC</a:t>
            </a:r>
          </a:p>
        </p:txBody>
      </p:sp>
      <p:sp>
        <p:nvSpPr>
          <p:cNvPr id="876561" name="Text Box 21"/>
          <p:cNvSpPr txBox="1">
            <a:spLocks noChangeArrowheads="1"/>
          </p:cNvSpPr>
          <p:nvPr/>
        </p:nvSpPr>
        <p:spPr bwMode="auto">
          <a:xfrm>
            <a:off x="3362325" y="1338262"/>
            <a:ext cx="6096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Ｂ</a:t>
            </a:r>
            <a:r>
              <a:rPr kumimoji="0" lang="en-US" altLang="zh-TW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5</a:t>
            </a:r>
          </a:p>
        </p:txBody>
      </p:sp>
      <p:sp>
        <p:nvSpPr>
          <p:cNvPr id="876562" name="Text Box 22"/>
          <p:cNvSpPr txBox="1">
            <a:spLocks noChangeArrowheads="1"/>
          </p:cNvSpPr>
          <p:nvPr/>
        </p:nvSpPr>
        <p:spPr bwMode="auto">
          <a:xfrm>
            <a:off x="3895725" y="2183607"/>
            <a:ext cx="1219200" cy="64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忘了</a:t>
            </a:r>
            <a:r>
              <a:rPr kumimoji="0" lang="en-US" altLang="zh-TW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UFMS</a:t>
            </a:r>
          </a:p>
          <a:p>
            <a:pPr algn="ctr"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點數清除</a:t>
            </a:r>
          </a:p>
        </p:txBody>
      </p:sp>
      <p:sp>
        <p:nvSpPr>
          <p:cNvPr id="876563" name="Text Box 23"/>
          <p:cNvSpPr txBox="1">
            <a:spLocks noChangeArrowheads="1"/>
          </p:cNvSpPr>
          <p:nvPr/>
        </p:nvSpPr>
        <p:spPr bwMode="auto">
          <a:xfrm>
            <a:off x="4352925" y="1076325"/>
            <a:ext cx="1219200" cy="64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清楚公司</a:t>
            </a:r>
            <a:endParaRPr kumimoji="0" lang="en-US" altLang="zh-TW" sz="1500" b="1" i="0">
              <a:solidFill>
                <a:srgbClr val="FFFFFF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algn="ctr"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行政規章</a:t>
            </a:r>
          </a:p>
        </p:txBody>
      </p:sp>
      <p:sp>
        <p:nvSpPr>
          <p:cNvPr id="876564" name="Text Box 24"/>
          <p:cNvSpPr txBox="1">
            <a:spLocks noChangeArrowheads="1"/>
          </p:cNvSpPr>
          <p:nvPr/>
        </p:nvSpPr>
        <p:spPr bwMode="auto">
          <a:xfrm>
            <a:off x="5162550" y="2069307"/>
            <a:ext cx="971550" cy="64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家人好友</a:t>
            </a:r>
            <a:endParaRPr kumimoji="0" lang="en-US" altLang="zh-TW" sz="1500" b="1" i="0">
              <a:solidFill>
                <a:srgbClr val="FFFFFF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algn="ctr"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潑冷水</a:t>
            </a:r>
          </a:p>
        </p:txBody>
      </p:sp>
      <p:sp>
        <p:nvSpPr>
          <p:cNvPr id="876565" name="Text Box 25"/>
          <p:cNvSpPr txBox="1">
            <a:spLocks noChangeArrowheads="1"/>
          </p:cNvSpPr>
          <p:nvPr/>
        </p:nvSpPr>
        <p:spPr bwMode="auto">
          <a:xfrm>
            <a:off x="5648325" y="978694"/>
            <a:ext cx="1752600" cy="64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趕快去</a:t>
            </a:r>
            <a:endParaRPr kumimoji="0" lang="en-US" altLang="zh-TW" sz="1500" b="1" i="0">
              <a:solidFill>
                <a:srgbClr val="FFFFFF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algn="ctr" eaLnBrk="1" hangingPunct="1">
              <a:spcBef>
                <a:spcPct val="50000"/>
              </a:spcBef>
            </a:pPr>
            <a:r>
              <a:rPr kumimoji="0" lang="en-US" altLang="zh-TW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Convention  </a:t>
            </a: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充電</a:t>
            </a:r>
          </a:p>
        </p:txBody>
      </p:sp>
      <p:sp>
        <p:nvSpPr>
          <p:cNvPr id="876566" name="Text Box 26"/>
          <p:cNvSpPr txBox="1">
            <a:spLocks noChangeArrowheads="1"/>
          </p:cNvSpPr>
          <p:nvPr/>
        </p:nvSpPr>
        <p:spPr bwMode="auto">
          <a:xfrm>
            <a:off x="7629525" y="922766"/>
            <a:ext cx="1219200" cy="53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US" altLang="zh-TW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Future Director</a:t>
            </a:r>
          </a:p>
        </p:txBody>
      </p:sp>
      <p:sp>
        <p:nvSpPr>
          <p:cNvPr id="876567" name="Text Box 27"/>
          <p:cNvSpPr txBox="1">
            <a:spLocks noChangeArrowheads="1"/>
          </p:cNvSpPr>
          <p:nvPr/>
        </p:nvSpPr>
        <p:spPr bwMode="auto">
          <a:xfrm>
            <a:off x="1485902" y="2183607"/>
            <a:ext cx="1190625" cy="64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第一次邀約</a:t>
            </a:r>
            <a:endParaRPr kumimoji="0" lang="en-US" altLang="zh-TW" sz="1500" b="1" i="0">
              <a:solidFill>
                <a:srgbClr val="FFFFFF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algn="ctr"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被拒絕</a:t>
            </a:r>
          </a:p>
        </p:txBody>
      </p:sp>
      <p:sp>
        <p:nvSpPr>
          <p:cNvPr id="876568" name="Text Box 28"/>
          <p:cNvSpPr txBox="1">
            <a:spLocks noChangeArrowheads="1"/>
          </p:cNvSpPr>
          <p:nvPr/>
        </p:nvSpPr>
        <p:spPr bwMode="auto">
          <a:xfrm>
            <a:off x="2219325" y="1338262"/>
            <a:ext cx="1028700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前輩關心</a:t>
            </a:r>
          </a:p>
        </p:txBody>
      </p:sp>
      <p:sp>
        <p:nvSpPr>
          <p:cNvPr id="876569" name="Text Box 29"/>
          <p:cNvSpPr txBox="1">
            <a:spLocks noChangeArrowheads="1"/>
          </p:cNvSpPr>
          <p:nvPr/>
        </p:nvSpPr>
        <p:spPr bwMode="auto">
          <a:xfrm>
            <a:off x="6410325" y="2008586"/>
            <a:ext cx="1447800" cy="646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第二次邀約</a:t>
            </a:r>
            <a:endParaRPr kumimoji="0" lang="en-US" altLang="zh-TW" sz="1500" b="1" i="0">
              <a:solidFill>
                <a:srgbClr val="FFFFFF"/>
              </a:solidFill>
              <a:latin typeface="Microsoft JhengHei" pitchFamily="34" charset="-120"/>
              <a:ea typeface="Microsoft JhengHei" pitchFamily="34" charset="-120"/>
            </a:endParaRPr>
          </a:p>
          <a:p>
            <a:pPr algn="ctr" eaLnBrk="1" hangingPunct="1">
              <a:spcBef>
                <a:spcPct val="50000"/>
              </a:spcBef>
            </a:pPr>
            <a:r>
              <a:rPr kumimoji="0" lang="zh-TW" altLang="en-US" sz="15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被放鴿子</a:t>
            </a:r>
          </a:p>
        </p:txBody>
      </p:sp>
      <p:sp>
        <p:nvSpPr>
          <p:cNvPr id="32794" name="Text Box 31"/>
          <p:cNvSpPr txBox="1">
            <a:spLocks noChangeArrowheads="1"/>
          </p:cNvSpPr>
          <p:nvPr/>
        </p:nvSpPr>
        <p:spPr bwMode="auto">
          <a:xfrm>
            <a:off x="6934200" y="4797028"/>
            <a:ext cx="2209800" cy="34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zh-TW" altLang="en-US" sz="18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問題</a:t>
            </a:r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0" y="396481"/>
            <a:ext cx="9144000" cy="534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lIns="68534" tIns="34289" rIns="68534" bIns="34289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kumimoji="0" lang="zh-TW" altLang="en-US" sz="3300" b="1" i="0">
                <a:solidFill>
                  <a:prstClr val="white"/>
                </a:solidFill>
                <a:latin typeface="Microsoft JhengHei" pitchFamily="34" charset="-120"/>
                <a:ea typeface="Microsoft JhengHei" pitchFamily="34" charset="-120"/>
              </a:rPr>
              <a:t>情緒</a:t>
            </a:r>
          </a:p>
        </p:txBody>
      </p:sp>
      <p:sp>
        <p:nvSpPr>
          <p:cNvPr id="32796" name="文字方塊 29"/>
          <p:cNvSpPr txBox="1">
            <a:spLocks noChangeArrowheads="1"/>
          </p:cNvSpPr>
          <p:nvPr/>
        </p:nvSpPr>
        <p:spPr bwMode="auto">
          <a:xfrm>
            <a:off x="280869" y="891781"/>
            <a:ext cx="595455" cy="1468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kumimoji="0" lang="zh-TW" altLang="en-US" sz="3300" b="1" i="0">
                <a:solidFill>
                  <a:srgbClr val="FFFFFF"/>
                </a:solidFill>
                <a:latin typeface="Microsoft JhengHei" pitchFamily="34" charset="-120"/>
                <a:ea typeface="Microsoft JhengHei" pitchFamily="34" charset="-120"/>
              </a:rPr>
              <a:t>情緒</a:t>
            </a:r>
          </a:p>
        </p:txBody>
      </p:sp>
    </p:spTree>
    <p:extLst>
      <p:ext uri="{BB962C8B-B14F-4D97-AF65-F5344CB8AC3E}">
        <p14:creationId xmlns:p14="http://schemas.microsoft.com/office/powerpoint/2010/main" val="853171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6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7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6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7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76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76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76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76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7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76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7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76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7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76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7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76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7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76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76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6548" grpId="0" animBg="1"/>
      <p:bldP spid="876549" grpId="0" animBg="1"/>
      <p:bldP spid="876550" grpId="0" animBg="1"/>
      <p:bldP spid="876551" grpId="0" animBg="1"/>
      <p:bldP spid="876552" grpId="0" animBg="1"/>
      <p:bldP spid="876553" grpId="0" animBg="1"/>
      <p:bldP spid="876554" grpId="0" animBg="1"/>
      <p:bldP spid="876555" grpId="0" animBg="1"/>
      <p:bldP spid="876556" grpId="0" animBg="1"/>
      <p:bldP spid="876557" grpId="0" animBg="1"/>
      <p:bldP spid="876558" grpId="0" animBg="1"/>
      <p:bldP spid="876559" grpId="0"/>
      <p:bldP spid="876560" grpId="0"/>
      <p:bldP spid="876561" grpId="0"/>
      <p:bldP spid="876562" grpId="0"/>
      <p:bldP spid="876563" grpId="0"/>
      <p:bldP spid="876564" grpId="0"/>
      <p:bldP spid="876565" grpId="0"/>
      <p:bldP spid="876566" grpId="0"/>
      <p:bldP spid="876567" grpId="0"/>
      <p:bldP spid="876568" grpId="0"/>
      <p:bldP spid="8765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3" y="1635810"/>
            <a:ext cx="9143999" cy="1805063"/>
          </a:xfrm>
          <a:prstGeom prst="rect">
            <a:avLst/>
          </a:prstGeom>
          <a:noFill/>
        </p:spPr>
        <p:txBody>
          <a:bodyPr lIns="68534" tIns="34289" rIns="68534" bIns="34289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6600" b="1" i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領導</a:t>
            </a:r>
            <a:endParaRPr lang="en-US" sz="6600" b="1" i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3485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圖片 2" descr="leader not bos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763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4782772" y="608441"/>
            <a:ext cx="908447" cy="53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3000" b="1" i="0">
                <a:solidFill>
                  <a:prstClr val="black"/>
                </a:solidFill>
                <a:latin typeface="Microsoft JhengHei" pitchFamily="34" charset="-120"/>
                <a:ea typeface="Microsoft JhengHei" pitchFamily="34" charset="-120"/>
              </a:rPr>
              <a:t>老闆</a:t>
            </a:r>
            <a:endParaRPr lang="en-US" altLang="zh-TW" sz="3000" b="1" i="0">
              <a:solidFill>
                <a:prstClr val="black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34820" name="TextBox 2"/>
          <p:cNvSpPr txBox="1">
            <a:spLocks noChangeArrowheads="1"/>
          </p:cNvSpPr>
          <p:nvPr/>
        </p:nvSpPr>
        <p:spPr bwMode="auto">
          <a:xfrm>
            <a:off x="3198019" y="3000406"/>
            <a:ext cx="907256" cy="53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34" tIns="34289" rIns="68534" bIns="34289">
            <a:spAutoFit/>
          </a:bodyPr>
          <a:lstStyle>
            <a:lvl1pPr>
              <a:defRPr kumimoji="1" sz="32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1pPr>
            <a:lvl2pPr>
              <a:defRPr kumimoji="1" sz="28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2pPr>
            <a:lvl3pPr>
              <a:defRPr kumimoji="1" sz="24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3pPr>
            <a:lvl4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4pPr>
            <a:lvl5pPr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bg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3000" b="1" i="0">
                <a:solidFill>
                  <a:prstClr val="black"/>
                </a:solidFill>
                <a:latin typeface="Microsoft JhengHei" pitchFamily="34" charset="-120"/>
                <a:ea typeface="Microsoft JhengHei" pitchFamily="34" charset="-120"/>
              </a:rPr>
              <a:t>領袖</a:t>
            </a:r>
            <a:endParaRPr lang="en-US" altLang="en-US" sz="3000" b="1" i="0">
              <a:solidFill>
                <a:prstClr val="black"/>
              </a:solidFill>
              <a:latin typeface="Microsoft JhengHei" pitchFamily="34" charset="-120"/>
              <a:ea typeface="Microsoft JhengHei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46871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4992</TotalTime>
  <Pages>0</Pages>
  <Words>512</Words>
  <Characters>0</Characters>
  <Application>Microsoft Office PowerPoint</Application>
  <DocSecurity>0</DocSecurity>
  <PresentationFormat>On-screen Show (16:9)</PresentationFormat>
  <Lines>0</Lines>
  <Paragraphs>80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28" baseType="lpstr">
      <vt:lpstr>Arial</vt:lpstr>
      <vt:lpstr>Apple LiGothic</vt:lpstr>
      <vt:lpstr>標楷體</vt:lpstr>
      <vt:lpstr>微軟正黑體</vt:lpstr>
      <vt:lpstr>Times New Roman</vt:lpstr>
      <vt:lpstr>Calibri</vt:lpstr>
      <vt:lpstr>SimSun</vt:lpstr>
      <vt:lpstr>新細明體</vt:lpstr>
      <vt:lpstr>Calibri Light</vt:lpstr>
      <vt:lpstr>華康儷中黑</vt:lpstr>
      <vt:lpstr>Garamond</vt:lpstr>
      <vt:lpstr>Heiti TC Light</vt:lpstr>
      <vt:lpstr>Tahoma</vt:lpstr>
      <vt:lpstr>2_Custom Design</vt:lpstr>
      <vt:lpstr>1_Custom Design</vt:lpstr>
      <vt:lpstr>Custom Design</vt:lpstr>
      <vt:lpstr>8_Office Theme</vt:lpstr>
      <vt:lpstr>9_Office Theme</vt:lpstr>
      <vt:lpstr>PowerPoint Presentation</vt:lpstr>
      <vt:lpstr>PowerPoint Presentation</vt:lpstr>
      <vt:lpstr>PowerPoint Presentation</vt:lpstr>
      <vt:lpstr>複製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CharactersWithSpaces>0</CharactersWithSpaces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十二週Leader訓練</dc:title>
  <dc:creator>Apple Lee</dc:creator>
  <cp:lastModifiedBy>Chelsie Lee</cp:lastModifiedBy>
  <cp:revision>493</cp:revision>
  <cp:lastPrinted>2017-09-30T09:13:32Z</cp:lastPrinted>
  <dcterms:created xsi:type="dcterms:W3CDTF">2008-11-20T14:38:07Z</dcterms:created>
  <dcterms:modified xsi:type="dcterms:W3CDTF">2017-11-08T06:43:42Z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1033-9.1.0.4550</vt:lpwstr>
  </property>
</Properties>
</file>